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 id="2147483674" r:id="rId2"/>
  </p:sldMasterIdLst>
  <p:notesMasterIdLst>
    <p:notesMasterId r:id="rId13"/>
  </p:notesMasterIdLst>
  <p:sldIdLst>
    <p:sldId id="582" r:id="rId3"/>
    <p:sldId id="625" r:id="rId4"/>
    <p:sldId id="629" r:id="rId5"/>
    <p:sldId id="628" r:id="rId6"/>
    <p:sldId id="627" r:id="rId7"/>
    <p:sldId id="624" r:id="rId8"/>
    <p:sldId id="623" r:id="rId9"/>
    <p:sldId id="626" r:id="rId10"/>
    <p:sldId id="630" r:id="rId11"/>
    <p:sldId id="262" r:id="rId12"/>
  </p:sldIdLst>
  <p:sldSz cx="9944100" cy="70993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D4A333-3CD3-4A81-9086-A468DD5EC8B3}" v="1" dt="2025-01-25T17:38:08.0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74" autoAdjust="0"/>
    <p:restoredTop sz="94740"/>
  </p:normalViewPr>
  <p:slideViewPr>
    <p:cSldViewPr snapToGrid="0" snapToObjects="1">
      <p:cViewPr varScale="1">
        <p:scale>
          <a:sx n="76" d="100"/>
          <a:sy n="76" d="100"/>
        </p:scale>
        <p:origin x="145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19"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sslie Malinga" userId="4abe2577-220c-45d9-b2ee-4bec1f665915" providerId="ADAL" clId="{7DD4A333-3CD3-4A81-9086-A468DD5EC8B3}"/>
    <pc:docChg chg="custSel delSld modSld sldOrd">
      <pc:chgData name="Lesslie Malinga" userId="4abe2577-220c-45d9-b2ee-4bec1f665915" providerId="ADAL" clId="{7DD4A333-3CD3-4A81-9086-A468DD5EC8B3}" dt="2025-01-25T17:38:50.823" v="278" actId="207"/>
      <pc:docMkLst>
        <pc:docMk/>
      </pc:docMkLst>
      <pc:sldChg chg="del">
        <pc:chgData name="Lesslie Malinga" userId="4abe2577-220c-45d9-b2ee-4bec1f665915" providerId="ADAL" clId="{7DD4A333-3CD3-4A81-9086-A468DD5EC8B3}" dt="2025-01-25T17:37:31.932" v="252" actId="2696"/>
        <pc:sldMkLst>
          <pc:docMk/>
          <pc:sldMk cId="3707206634" sldId="318"/>
        </pc:sldMkLst>
      </pc:sldChg>
      <pc:sldChg chg="del">
        <pc:chgData name="Lesslie Malinga" userId="4abe2577-220c-45d9-b2ee-4bec1f665915" providerId="ADAL" clId="{7DD4A333-3CD3-4A81-9086-A468DD5EC8B3}" dt="2025-01-25T17:19:05.959" v="0" actId="47"/>
        <pc:sldMkLst>
          <pc:docMk/>
          <pc:sldMk cId="1438574690" sldId="583"/>
        </pc:sldMkLst>
      </pc:sldChg>
      <pc:sldChg chg="del">
        <pc:chgData name="Lesslie Malinga" userId="4abe2577-220c-45d9-b2ee-4bec1f665915" providerId="ADAL" clId="{7DD4A333-3CD3-4A81-9086-A468DD5EC8B3}" dt="2025-01-25T17:37:50.180" v="253" actId="2696"/>
        <pc:sldMkLst>
          <pc:docMk/>
          <pc:sldMk cId="2908449292" sldId="584"/>
        </pc:sldMkLst>
      </pc:sldChg>
      <pc:sldChg chg="del">
        <pc:chgData name="Lesslie Malinga" userId="4abe2577-220c-45d9-b2ee-4bec1f665915" providerId="ADAL" clId="{7DD4A333-3CD3-4A81-9086-A468DD5EC8B3}" dt="2025-01-25T17:37:31.932" v="252" actId="2696"/>
        <pc:sldMkLst>
          <pc:docMk/>
          <pc:sldMk cId="2647680721" sldId="585"/>
        </pc:sldMkLst>
      </pc:sldChg>
      <pc:sldChg chg="del">
        <pc:chgData name="Lesslie Malinga" userId="4abe2577-220c-45d9-b2ee-4bec1f665915" providerId="ADAL" clId="{7DD4A333-3CD3-4A81-9086-A468DD5EC8B3}" dt="2025-01-25T17:37:50.180" v="253" actId="2696"/>
        <pc:sldMkLst>
          <pc:docMk/>
          <pc:sldMk cId="1869246202" sldId="586"/>
        </pc:sldMkLst>
      </pc:sldChg>
      <pc:sldChg chg="del">
        <pc:chgData name="Lesslie Malinga" userId="4abe2577-220c-45d9-b2ee-4bec1f665915" providerId="ADAL" clId="{7DD4A333-3CD3-4A81-9086-A468DD5EC8B3}" dt="2025-01-25T17:37:31.932" v="252" actId="2696"/>
        <pc:sldMkLst>
          <pc:docMk/>
          <pc:sldMk cId="2352704093" sldId="587"/>
        </pc:sldMkLst>
      </pc:sldChg>
      <pc:sldChg chg="del">
        <pc:chgData name="Lesslie Malinga" userId="4abe2577-220c-45d9-b2ee-4bec1f665915" providerId="ADAL" clId="{7DD4A333-3CD3-4A81-9086-A468DD5EC8B3}" dt="2025-01-25T17:37:50.180" v="253" actId="2696"/>
        <pc:sldMkLst>
          <pc:docMk/>
          <pc:sldMk cId="1875675477" sldId="588"/>
        </pc:sldMkLst>
      </pc:sldChg>
      <pc:sldChg chg="del">
        <pc:chgData name="Lesslie Malinga" userId="4abe2577-220c-45d9-b2ee-4bec1f665915" providerId="ADAL" clId="{7DD4A333-3CD3-4A81-9086-A468DD5EC8B3}" dt="2025-01-25T17:37:31.932" v="252" actId="2696"/>
        <pc:sldMkLst>
          <pc:docMk/>
          <pc:sldMk cId="2755373880" sldId="589"/>
        </pc:sldMkLst>
      </pc:sldChg>
      <pc:sldChg chg="del">
        <pc:chgData name="Lesslie Malinga" userId="4abe2577-220c-45d9-b2ee-4bec1f665915" providerId="ADAL" clId="{7DD4A333-3CD3-4A81-9086-A468DD5EC8B3}" dt="2025-01-25T17:37:50.180" v="253" actId="2696"/>
        <pc:sldMkLst>
          <pc:docMk/>
          <pc:sldMk cId="1148948063" sldId="590"/>
        </pc:sldMkLst>
      </pc:sldChg>
      <pc:sldChg chg="del">
        <pc:chgData name="Lesslie Malinga" userId="4abe2577-220c-45d9-b2ee-4bec1f665915" providerId="ADAL" clId="{7DD4A333-3CD3-4A81-9086-A468DD5EC8B3}" dt="2025-01-25T17:37:31.932" v="252" actId="2696"/>
        <pc:sldMkLst>
          <pc:docMk/>
          <pc:sldMk cId="3634835336" sldId="591"/>
        </pc:sldMkLst>
      </pc:sldChg>
      <pc:sldChg chg="del">
        <pc:chgData name="Lesslie Malinga" userId="4abe2577-220c-45d9-b2ee-4bec1f665915" providerId="ADAL" clId="{7DD4A333-3CD3-4A81-9086-A468DD5EC8B3}" dt="2025-01-25T17:37:50.180" v="253" actId="2696"/>
        <pc:sldMkLst>
          <pc:docMk/>
          <pc:sldMk cId="513252152" sldId="592"/>
        </pc:sldMkLst>
      </pc:sldChg>
      <pc:sldChg chg="del">
        <pc:chgData name="Lesslie Malinga" userId="4abe2577-220c-45d9-b2ee-4bec1f665915" providerId="ADAL" clId="{7DD4A333-3CD3-4A81-9086-A468DD5EC8B3}" dt="2025-01-25T17:37:31.932" v="252" actId="2696"/>
        <pc:sldMkLst>
          <pc:docMk/>
          <pc:sldMk cId="585446101" sldId="593"/>
        </pc:sldMkLst>
      </pc:sldChg>
      <pc:sldChg chg="del">
        <pc:chgData name="Lesslie Malinga" userId="4abe2577-220c-45d9-b2ee-4bec1f665915" providerId="ADAL" clId="{7DD4A333-3CD3-4A81-9086-A468DD5EC8B3}" dt="2025-01-25T17:37:50.180" v="253" actId="2696"/>
        <pc:sldMkLst>
          <pc:docMk/>
          <pc:sldMk cId="881983226" sldId="594"/>
        </pc:sldMkLst>
      </pc:sldChg>
      <pc:sldChg chg="del">
        <pc:chgData name="Lesslie Malinga" userId="4abe2577-220c-45d9-b2ee-4bec1f665915" providerId="ADAL" clId="{7DD4A333-3CD3-4A81-9086-A468DD5EC8B3}" dt="2025-01-25T17:37:31.932" v="252" actId="2696"/>
        <pc:sldMkLst>
          <pc:docMk/>
          <pc:sldMk cId="2517239494" sldId="595"/>
        </pc:sldMkLst>
      </pc:sldChg>
      <pc:sldChg chg="del">
        <pc:chgData name="Lesslie Malinga" userId="4abe2577-220c-45d9-b2ee-4bec1f665915" providerId="ADAL" clId="{7DD4A333-3CD3-4A81-9086-A468DD5EC8B3}" dt="2025-01-25T17:37:50.180" v="253" actId="2696"/>
        <pc:sldMkLst>
          <pc:docMk/>
          <pc:sldMk cId="2105137655" sldId="596"/>
        </pc:sldMkLst>
      </pc:sldChg>
      <pc:sldChg chg="del">
        <pc:chgData name="Lesslie Malinga" userId="4abe2577-220c-45d9-b2ee-4bec1f665915" providerId="ADAL" clId="{7DD4A333-3CD3-4A81-9086-A468DD5EC8B3}" dt="2025-01-25T17:37:31.932" v="252" actId="2696"/>
        <pc:sldMkLst>
          <pc:docMk/>
          <pc:sldMk cId="2429116202" sldId="597"/>
        </pc:sldMkLst>
      </pc:sldChg>
      <pc:sldChg chg="del">
        <pc:chgData name="Lesslie Malinga" userId="4abe2577-220c-45d9-b2ee-4bec1f665915" providerId="ADAL" clId="{7DD4A333-3CD3-4A81-9086-A468DD5EC8B3}" dt="2025-01-25T17:37:50.180" v="253" actId="2696"/>
        <pc:sldMkLst>
          <pc:docMk/>
          <pc:sldMk cId="301823266" sldId="598"/>
        </pc:sldMkLst>
      </pc:sldChg>
      <pc:sldChg chg="del">
        <pc:chgData name="Lesslie Malinga" userId="4abe2577-220c-45d9-b2ee-4bec1f665915" providerId="ADAL" clId="{7DD4A333-3CD3-4A81-9086-A468DD5EC8B3}" dt="2025-01-25T17:37:31.932" v="252" actId="2696"/>
        <pc:sldMkLst>
          <pc:docMk/>
          <pc:sldMk cId="1075185257" sldId="599"/>
        </pc:sldMkLst>
      </pc:sldChg>
      <pc:sldChg chg="del">
        <pc:chgData name="Lesslie Malinga" userId="4abe2577-220c-45d9-b2ee-4bec1f665915" providerId="ADAL" clId="{7DD4A333-3CD3-4A81-9086-A468DD5EC8B3}" dt="2025-01-25T17:37:50.180" v="253" actId="2696"/>
        <pc:sldMkLst>
          <pc:docMk/>
          <pc:sldMk cId="2141550025" sldId="600"/>
        </pc:sldMkLst>
      </pc:sldChg>
      <pc:sldChg chg="del">
        <pc:chgData name="Lesslie Malinga" userId="4abe2577-220c-45d9-b2ee-4bec1f665915" providerId="ADAL" clId="{7DD4A333-3CD3-4A81-9086-A468DD5EC8B3}" dt="2025-01-25T17:37:31.932" v="252" actId="2696"/>
        <pc:sldMkLst>
          <pc:docMk/>
          <pc:sldMk cId="2783505983" sldId="601"/>
        </pc:sldMkLst>
      </pc:sldChg>
      <pc:sldChg chg="del">
        <pc:chgData name="Lesslie Malinga" userId="4abe2577-220c-45d9-b2ee-4bec1f665915" providerId="ADAL" clId="{7DD4A333-3CD3-4A81-9086-A468DD5EC8B3}" dt="2025-01-25T17:37:50.180" v="253" actId="2696"/>
        <pc:sldMkLst>
          <pc:docMk/>
          <pc:sldMk cId="2782147565" sldId="602"/>
        </pc:sldMkLst>
      </pc:sldChg>
      <pc:sldChg chg="del">
        <pc:chgData name="Lesslie Malinga" userId="4abe2577-220c-45d9-b2ee-4bec1f665915" providerId="ADAL" clId="{7DD4A333-3CD3-4A81-9086-A468DD5EC8B3}" dt="2025-01-25T17:37:31.932" v="252" actId="2696"/>
        <pc:sldMkLst>
          <pc:docMk/>
          <pc:sldMk cId="4254578368" sldId="603"/>
        </pc:sldMkLst>
      </pc:sldChg>
      <pc:sldChg chg="del">
        <pc:chgData name="Lesslie Malinga" userId="4abe2577-220c-45d9-b2ee-4bec1f665915" providerId="ADAL" clId="{7DD4A333-3CD3-4A81-9086-A468DD5EC8B3}" dt="2025-01-25T17:37:50.180" v="253" actId="2696"/>
        <pc:sldMkLst>
          <pc:docMk/>
          <pc:sldMk cId="2718222831" sldId="604"/>
        </pc:sldMkLst>
      </pc:sldChg>
      <pc:sldChg chg="del">
        <pc:chgData name="Lesslie Malinga" userId="4abe2577-220c-45d9-b2ee-4bec1f665915" providerId="ADAL" clId="{7DD4A333-3CD3-4A81-9086-A468DD5EC8B3}" dt="2025-01-25T17:37:31.932" v="252" actId="2696"/>
        <pc:sldMkLst>
          <pc:docMk/>
          <pc:sldMk cId="676096364" sldId="605"/>
        </pc:sldMkLst>
      </pc:sldChg>
      <pc:sldChg chg="del">
        <pc:chgData name="Lesslie Malinga" userId="4abe2577-220c-45d9-b2ee-4bec1f665915" providerId="ADAL" clId="{7DD4A333-3CD3-4A81-9086-A468DD5EC8B3}" dt="2025-01-25T17:37:50.180" v="253" actId="2696"/>
        <pc:sldMkLst>
          <pc:docMk/>
          <pc:sldMk cId="998234392" sldId="606"/>
        </pc:sldMkLst>
      </pc:sldChg>
      <pc:sldChg chg="del">
        <pc:chgData name="Lesslie Malinga" userId="4abe2577-220c-45d9-b2ee-4bec1f665915" providerId="ADAL" clId="{7DD4A333-3CD3-4A81-9086-A468DD5EC8B3}" dt="2025-01-25T17:37:31.932" v="252" actId="2696"/>
        <pc:sldMkLst>
          <pc:docMk/>
          <pc:sldMk cId="3978563784" sldId="607"/>
        </pc:sldMkLst>
      </pc:sldChg>
      <pc:sldChg chg="del">
        <pc:chgData name="Lesslie Malinga" userId="4abe2577-220c-45d9-b2ee-4bec1f665915" providerId="ADAL" clId="{7DD4A333-3CD3-4A81-9086-A468DD5EC8B3}" dt="2025-01-25T17:37:50.180" v="253" actId="2696"/>
        <pc:sldMkLst>
          <pc:docMk/>
          <pc:sldMk cId="2515870627" sldId="608"/>
        </pc:sldMkLst>
      </pc:sldChg>
      <pc:sldChg chg="del">
        <pc:chgData name="Lesslie Malinga" userId="4abe2577-220c-45d9-b2ee-4bec1f665915" providerId="ADAL" clId="{7DD4A333-3CD3-4A81-9086-A468DD5EC8B3}" dt="2025-01-25T17:37:31.932" v="252" actId="2696"/>
        <pc:sldMkLst>
          <pc:docMk/>
          <pc:sldMk cId="2250164156" sldId="609"/>
        </pc:sldMkLst>
      </pc:sldChg>
      <pc:sldChg chg="del">
        <pc:chgData name="Lesslie Malinga" userId="4abe2577-220c-45d9-b2ee-4bec1f665915" providerId="ADAL" clId="{7DD4A333-3CD3-4A81-9086-A468DD5EC8B3}" dt="2025-01-25T17:37:31.932" v="252" actId="2696"/>
        <pc:sldMkLst>
          <pc:docMk/>
          <pc:sldMk cId="2934571396" sldId="610"/>
        </pc:sldMkLst>
      </pc:sldChg>
      <pc:sldChg chg="del">
        <pc:chgData name="Lesslie Malinga" userId="4abe2577-220c-45d9-b2ee-4bec1f665915" providerId="ADAL" clId="{7DD4A333-3CD3-4A81-9086-A468DD5EC8B3}" dt="2025-01-25T17:37:31.932" v="252" actId="2696"/>
        <pc:sldMkLst>
          <pc:docMk/>
          <pc:sldMk cId="1117621169" sldId="611"/>
        </pc:sldMkLst>
      </pc:sldChg>
      <pc:sldChg chg="del">
        <pc:chgData name="Lesslie Malinga" userId="4abe2577-220c-45d9-b2ee-4bec1f665915" providerId="ADAL" clId="{7DD4A333-3CD3-4A81-9086-A468DD5EC8B3}" dt="2025-01-25T17:37:50.180" v="253" actId="2696"/>
        <pc:sldMkLst>
          <pc:docMk/>
          <pc:sldMk cId="2704030798" sldId="612"/>
        </pc:sldMkLst>
      </pc:sldChg>
      <pc:sldChg chg="del">
        <pc:chgData name="Lesslie Malinga" userId="4abe2577-220c-45d9-b2ee-4bec1f665915" providerId="ADAL" clId="{7DD4A333-3CD3-4A81-9086-A468DD5EC8B3}" dt="2025-01-25T17:37:31.932" v="252" actId="2696"/>
        <pc:sldMkLst>
          <pc:docMk/>
          <pc:sldMk cId="1448457226" sldId="613"/>
        </pc:sldMkLst>
      </pc:sldChg>
      <pc:sldChg chg="del">
        <pc:chgData name="Lesslie Malinga" userId="4abe2577-220c-45d9-b2ee-4bec1f665915" providerId="ADAL" clId="{7DD4A333-3CD3-4A81-9086-A468DD5EC8B3}" dt="2025-01-25T17:37:31.932" v="252" actId="2696"/>
        <pc:sldMkLst>
          <pc:docMk/>
          <pc:sldMk cId="1395091483" sldId="614"/>
        </pc:sldMkLst>
      </pc:sldChg>
      <pc:sldChg chg="del">
        <pc:chgData name="Lesslie Malinga" userId="4abe2577-220c-45d9-b2ee-4bec1f665915" providerId="ADAL" clId="{7DD4A333-3CD3-4A81-9086-A468DD5EC8B3}" dt="2025-01-25T17:37:31.932" v="252" actId="2696"/>
        <pc:sldMkLst>
          <pc:docMk/>
          <pc:sldMk cId="2611069237" sldId="615"/>
        </pc:sldMkLst>
      </pc:sldChg>
      <pc:sldChg chg="del">
        <pc:chgData name="Lesslie Malinga" userId="4abe2577-220c-45d9-b2ee-4bec1f665915" providerId="ADAL" clId="{7DD4A333-3CD3-4A81-9086-A468DD5EC8B3}" dt="2025-01-25T17:37:50.180" v="253" actId="2696"/>
        <pc:sldMkLst>
          <pc:docMk/>
          <pc:sldMk cId="1925883059" sldId="616"/>
        </pc:sldMkLst>
      </pc:sldChg>
      <pc:sldChg chg="del">
        <pc:chgData name="Lesslie Malinga" userId="4abe2577-220c-45d9-b2ee-4bec1f665915" providerId="ADAL" clId="{7DD4A333-3CD3-4A81-9086-A468DD5EC8B3}" dt="2025-01-25T17:37:31.932" v="252" actId="2696"/>
        <pc:sldMkLst>
          <pc:docMk/>
          <pc:sldMk cId="690145603" sldId="617"/>
        </pc:sldMkLst>
      </pc:sldChg>
      <pc:sldChg chg="del">
        <pc:chgData name="Lesslie Malinga" userId="4abe2577-220c-45d9-b2ee-4bec1f665915" providerId="ADAL" clId="{7DD4A333-3CD3-4A81-9086-A468DD5EC8B3}" dt="2025-01-25T17:37:31.932" v="252" actId="2696"/>
        <pc:sldMkLst>
          <pc:docMk/>
          <pc:sldMk cId="438241275" sldId="618"/>
        </pc:sldMkLst>
      </pc:sldChg>
      <pc:sldChg chg="del">
        <pc:chgData name="Lesslie Malinga" userId="4abe2577-220c-45d9-b2ee-4bec1f665915" providerId="ADAL" clId="{7DD4A333-3CD3-4A81-9086-A468DD5EC8B3}" dt="2025-01-25T17:37:31.932" v="252" actId="2696"/>
        <pc:sldMkLst>
          <pc:docMk/>
          <pc:sldMk cId="831919215" sldId="619"/>
        </pc:sldMkLst>
      </pc:sldChg>
      <pc:sldChg chg="del">
        <pc:chgData name="Lesslie Malinga" userId="4abe2577-220c-45d9-b2ee-4bec1f665915" providerId="ADAL" clId="{7DD4A333-3CD3-4A81-9086-A468DD5EC8B3}" dt="2025-01-25T17:37:31.932" v="252" actId="2696"/>
        <pc:sldMkLst>
          <pc:docMk/>
          <pc:sldMk cId="1565934557" sldId="620"/>
        </pc:sldMkLst>
      </pc:sldChg>
      <pc:sldChg chg="del">
        <pc:chgData name="Lesslie Malinga" userId="4abe2577-220c-45d9-b2ee-4bec1f665915" providerId="ADAL" clId="{7DD4A333-3CD3-4A81-9086-A468DD5EC8B3}" dt="2025-01-25T17:37:31.932" v="252" actId="2696"/>
        <pc:sldMkLst>
          <pc:docMk/>
          <pc:sldMk cId="2130782619" sldId="621"/>
        </pc:sldMkLst>
      </pc:sldChg>
      <pc:sldChg chg="del">
        <pc:chgData name="Lesslie Malinga" userId="4abe2577-220c-45d9-b2ee-4bec1f665915" providerId="ADAL" clId="{7DD4A333-3CD3-4A81-9086-A468DD5EC8B3}" dt="2025-01-25T17:37:31.932" v="252" actId="2696"/>
        <pc:sldMkLst>
          <pc:docMk/>
          <pc:sldMk cId="4015447125" sldId="622"/>
        </pc:sldMkLst>
      </pc:sldChg>
      <pc:sldChg chg="modSp mod ord">
        <pc:chgData name="Lesslie Malinga" userId="4abe2577-220c-45d9-b2ee-4bec1f665915" providerId="ADAL" clId="{7DD4A333-3CD3-4A81-9086-A468DD5EC8B3}" dt="2025-01-25T17:35:34.341" v="251" actId="20577"/>
        <pc:sldMkLst>
          <pc:docMk/>
          <pc:sldMk cId="4208984763" sldId="623"/>
        </pc:sldMkLst>
        <pc:spChg chg="mod">
          <ac:chgData name="Lesslie Malinga" userId="4abe2577-220c-45d9-b2ee-4bec1f665915" providerId="ADAL" clId="{7DD4A333-3CD3-4A81-9086-A468DD5EC8B3}" dt="2025-01-25T17:35:34.341" v="251" actId="20577"/>
          <ac:spMkLst>
            <pc:docMk/>
            <pc:sldMk cId="4208984763" sldId="623"/>
            <ac:spMk id="6" creationId="{0F81DA41-0E1E-794B-AC79-D96E236F747E}"/>
          </ac:spMkLst>
        </pc:spChg>
        <pc:spChg chg="mod">
          <ac:chgData name="Lesslie Malinga" userId="4abe2577-220c-45d9-b2ee-4bec1f665915" providerId="ADAL" clId="{7DD4A333-3CD3-4A81-9086-A468DD5EC8B3}" dt="2025-01-25T17:35:26.196" v="238" actId="5793"/>
          <ac:spMkLst>
            <pc:docMk/>
            <pc:sldMk cId="4208984763" sldId="623"/>
            <ac:spMk id="7" creationId="{954F048B-D224-0F4B-80CA-0A2974E82644}"/>
          </ac:spMkLst>
        </pc:spChg>
      </pc:sldChg>
      <pc:sldChg chg="modSp mod ord">
        <pc:chgData name="Lesslie Malinga" userId="4abe2577-220c-45d9-b2ee-4bec1f665915" providerId="ADAL" clId="{7DD4A333-3CD3-4A81-9086-A468DD5EC8B3}" dt="2025-01-25T17:33:05.169" v="172" actId="33524"/>
        <pc:sldMkLst>
          <pc:docMk/>
          <pc:sldMk cId="2893474627" sldId="624"/>
        </pc:sldMkLst>
        <pc:spChg chg="mod">
          <ac:chgData name="Lesslie Malinga" userId="4abe2577-220c-45d9-b2ee-4bec1f665915" providerId="ADAL" clId="{7DD4A333-3CD3-4A81-9086-A468DD5EC8B3}" dt="2025-01-25T17:32:09.115" v="168" actId="20577"/>
          <ac:spMkLst>
            <pc:docMk/>
            <pc:sldMk cId="2893474627" sldId="624"/>
            <ac:spMk id="6" creationId="{0F81DA41-0E1E-794B-AC79-D96E236F747E}"/>
          </ac:spMkLst>
        </pc:spChg>
        <pc:spChg chg="mod">
          <ac:chgData name="Lesslie Malinga" userId="4abe2577-220c-45d9-b2ee-4bec1f665915" providerId="ADAL" clId="{7DD4A333-3CD3-4A81-9086-A468DD5EC8B3}" dt="2025-01-25T17:33:05.169" v="172" actId="33524"/>
          <ac:spMkLst>
            <pc:docMk/>
            <pc:sldMk cId="2893474627" sldId="624"/>
            <ac:spMk id="7" creationId="{954F048B-D224-0F4B-80CA-0A2974E82644}"/>
          </ac:spMkLst>
        </pc:spChg>
      </pc:sldChg>
      <pc:sldChg chg="modSp mod ord">
        <pc:chgData name="Lesslie Malinga" userId="4abe2577-220c-45d9-b2ee-4bec1f665915" providerId="ADAL" clId="{7DD4A333-3CD3-4A81-9086-A468DD5EC8B3}" dt="2025-01-25T17:29:38.416" v="131" actId="20577"/>
        <pc:sldMkLst>
          <pc:docMk/>
          <pc:sldMk cId="391517313" sldId="625"/>
        </pc:sldMkLst>
        <pc:spChg chg="mod">
          <ac:chgData name="Lesslie Malinga" userId="4abe2577-220c-45d9-b2ee-4bec1f665915" providerId="ADAL" clId="{7DD4A333-3CD3-4A81-9086-A468DD5EC8B3}" dt="2025-01-25T17:29:29.138" v="129" actId="20577"/>
          <ac:spMkLst>
            <pc:docMk/>
            <pc:sldMk cId="391517313" sldId="625"/>
            <ac:spMk id="6" creationId="{0F81DA41-0E1E-794B-AC79-D96E236F747E}"/>
          </ac:spMkLst>
        </pc:spChg>
        <pc:spChg chg="mod">
          <ac:chgData name="Lesslie Malinga" userId="4abe2577-220c-45d9-b2ee-4bec1f665915" providerId="ADAL" clId="{7DD4A333-3CD3-4A81-9086-A468DD5EC8B3}" dt="2025-01-25T17:29:38.416" v="131" actId="20577"/>
          <ac:spMkLst>
            <pc:docMk/>
            <pc:sldMk cId="391517313" sldId="625"/>
            <ac:spMk id="7" creationId="{954F048B-D224-0F4B-80CA-0A2974E82644}"/>
          </ac:spMkLst>
        </pc:spChg>
      </pc:sldChg>
      <pc:sldChg chg="modSp mod">
        <pc:chgData name="Lesslie Malinga" userId="4abe2577-220c-45d9-b2ee-4bec1f665915" providerId="ADAL" clId="{7DD4A333-3CD3-4A81-9086-A468DD5EC8B3}" dt="2025-01-25T17:28:39.131" v="123" actId="113"/>
        <pc:sldMkLst>
          <pc:docMk/>
          <pc:sldMk cId="342168910" sldId="626"/>
        </pc:sldMkLst>
        <pc:spChg chg="mod">
          <ac:chgData name="Lesslie Malinga" userId="4abe2577-220c-45d9-b2ee-4bec1f665915" providerId="ADAL" clId="{7DD4A333-3CD3-4A81-9086-A468DD5EC8B3}" dt="2025-01-25T17:28:01.959" v="116"/>
          <ac:spMkLst>
            <pc:docMk/>
            <pc:sldMk cId="342168910" sldId="626"/>
            <ac:spMk id="6" creationId="{0F81DA41-0E1E-794B-AC79-D96E236F747E}"/>
          </ac:spMkLst>
        </pc:spChg>
        <pc:spChg chg="mod">
          <ac:chgData name="Lesslie Malinga" userId="4abe2577-220c-45d9-b2ee-4bec1f665915" providerId="ADAL" clId="{7DD4A333-3CD3-4A81-9086-A468DD5EC8B3}" dt="2025-01-25T17:28:39.131" v="123" actId="113"/>
          <ac:spMkLst>
            <pc:docMk/>
            <pc:sldMk cId="342168910" sldId="626"/>
            <ac:spMk id="7" creationId="{954F048B-D224-0F4B-80CA-0A2974E82644}"/>
          </ac:spMkLst>
        </pc:spChg>
      </pc:sldChg>
      <pc:sldChg chg="modSp mod">
        <pc:chgData name="Lesslie Malinga" userId="4abe2577-220c-45d9-b2ee-4bec1f665915" providerId="ADAL" clId="{7DD4A333-3CD3-4A81-9086-A468DD5EC8B3}" dt="2025-01-25T17:31:59.549" v="152" actId="5793"/>
        <pc:sldMkLst>
          <pc:docMk/>
          <pc:sldMk cId="2692423346" sldId="627"/>
        </pc:sldMkLst>
        <pc:spChg chg="mod">
          <ac:chgData name="Lesslie Malinga" userId="4abe2577-220c-45d9-b2ee-4bec1f665915" providerId="ADAL" clId="{7DD4A333-3CD3-4A81-9086-A468DD5EC8B3}" dt="2025-01-25T17:23:24.371" v="97" actId="27636"/>
          <ac:spMkLst>
            <pc:docMk/>
            <pc:sldMk cId="2692423346" sldId="627"/>
            <ac:spMk id="6" creationId="{0F81DA41-0E1E-794B-AC79-D96E236F747E}"/>
          </ac:spMkLst>
        </pc:spChg>
        <pc:spChg chg="mod">
          <ac:chgData name="Lesslie Malinga" userId="4abe2577-220c-45d9-b2ee-4bec1f665915" providerId="ADAL" clId="{7DD4A333-3CD3-4A81-9086-A468DD5EC8B3}" dt="2025-01-25T17:31:59.549" v="152" actId="5793"/>
          <ac:spMkLst>
            <pc:docMk/>
            <pc:sldMk cId="2692423346" sldId="627"/>
            <ac:spMk id="7" creationId="{954F048B-D224-0F4B-80CA-0A2974E82644}"/>
          </ac:spMkLst>
        </pc:spChg>
      </pc:sldChg>
      <pc:sldChg chg="modSp mod">
        <pc:chgData name="Lesslie Malinga" userId="4abe2577-220c-45d9-b2ee-4bec1f665915" providerId="ADAL" clId="{7DD4A333-3CD3-4A81-9086-A468DD5EC8B3}" dt="2025-01-25T17:22:59.962" v="95" actId="20577"/>
        <pc:sldMkLst>
          <pc:docMk/>
          <pc:sldMk cId="1757179894" sldId="628"/>
        </pc:sldMkLst>
        <pc:spChg chg="mod">
          <ac:chgData name="Lesslie Malinga" userId="4abe2577-220c-45d9-b2ee-4bec1f665915" providerId="ADAL" clId="{7DD4A333-3CD3-4A81-9086-A468DD5EC8B3}" dt="2025-01-25T17:21:32.600" v="72"/>
          <ac:spMkLst>
            <pc:docMk/>
            <pc:sldMk cId="1757179894" sldId="628"/>
            <ac:spMk id="6" creationId="{0F81DA41-0E1E-794B-AC79-D96E236F747E}"/>
          </ac:spMkLst>
        </pc:spChg>
        <pc:spChg chg="mod">
          <ac:chgData name="Lesslie Malinga" userId="4abe2577-220c-45d9-b2ee-4bec1f665915" providerId="ADAL" clId="{7DD4A333-3CD3-4A81-9086-A468DD5EC8B3}" dt="2025-01-25T17:22:59.962" v="95" actId="20577"/>
          <ac:spMkLst>
            <pc:docMk/>
            <pc:sldMk cId="1757179894" sldId="628"/>
            <ac:spMk id="7" creationId="{954F048B-D224-0F4B-80CA-0A2974E82644}"/>
          </ac:spMkLst>
        </pc:spChg>
      </pc:sldChg>
      <pc:sldChg chg="modSp mod">
        <pc:chgData name="Lesslie Malinga" userId="4abe2577-220c-45d9-b2ee-4bec1f665915" providerId="ADAL" clId="{7DD4A333-3CD3-4A81-9086-A468DD5EC8B3}" dt="2025-01-25T17:29:59.462" v="148" actId="20577"/>
        <pc:sldMkLst>
          <pc:docMk/>
          <pc:sldMk cId="2625443663" sldId="629"/>
        </pc:sldMkLst>
        <pc:spChg chg="mod">
          <ac:chgData name="Lesslie Malinga" userId="4abe2577-220c-45d9-b2ee-4bec1f665915" providerId="ADAL" clId="{7DD4A333-3CD3-4A81-9086-A468DD5EC8B3}" dt="2025-01-25T17:29:53.181" v="135" actId="20577"/>
          <ac:spMkLst>
            <pc:docMk/>
            <pc:sldMk cId="2625443663" sldId="629"/>
            <ac:spMk id="6" creationId="{0F81DA41-0E1E-794B-AC79-D96E236F747E}"/>
          </ac:spMkLst>
        </pc:spChg>
        <pc:spChg chg="mod">
          <ac:chgData name="Lesslie Malinga" userId="4abe2577-220c-45d9-b2ee-4bec1f665915" providerId="ADAL" clId="{7DD4A333-3CD3-4A81-9086-A468DD5EC8B3}" dt="2025-01-25T17:29:59.462" v="148" actId="20577"/>
          <ac:spMkLst>
            <pc:docMk/>
            <pc:sldMk cId="2625443663" sldId="629"/>
            <ac:spMk id="7" creationId="{954F048B-D224-0F4B-80CA-0A2974E82644}"/>
          </ac:spMkLst>
        </pc:spChg>
      </pc:sldChg>
      <pc:sldChg chg="modSp mod">
        <pc:chgData name="Lesslie Malinga" userId="4abe2577-220c-45d9-b2ee-4bec1f665915" providerId="ADAL" clId="{7DD4A333-3CD3-4A81-9086-A468DD5EC8B3}" dt="2025-01-25T17:38:50.823" v="278" actId="207"/>
        <pc:sldMkLst>
          <pc:docMk/>
          <pc:sldMk cId="2031647256" sldId="630"/>
        </pc:sldMkLst>
        <pc:spChg chg="mod">
          <ac:chgData name="Lesslie Malinga" userId="4abe2577-220c-45d9-b2ee-4bec1f665915" providerId="ADAL" clId="{7DD4A333-3CD3-4A81-9086-A468DD5EC8B3}" dt="2025-01-25T17:38:50.823" v="278" actId="207"/>
          <ac:spMkLst>
            <pc:docMk/>
            <pc:sldMk cId="2031647256" sldId="630"/>
            <ac:spMk id="7" creationId="{81562B34-D28F-5819-947F-2604E8AE55AE}"/>
          </ac:spMkLst>
        </pc:spChg>
      </pc:sldChg>
      <pc:sldMasterChg chg="delSldLayout">
        <pc:chgData name="Lesslie Malinga" userId="4abe2577-220c-45d9-b2ee-4bec1f665915" providerId="ADAL" clId="{7DD4A333-3CD3-4A81-9086-A468DD5EC8B3}" dt="2025-01-25T17:19:05.959" v="0" actId="47"/>
        <pc:sldMasterMkLst>
          <pc:docMk/>
          <pc:sldMasterMk cId="3713335838" sldId="2147483660"/>
        </pc:sldMasterMkLst>
        <pc:sldLayoutChg chg="del">
          <pc:chgData name="Lesslie Malinga" userId="4abe2577-220c-45d9-b2ee-4bec1f665915" providerId="ADAL" clId="{7DD4A333-3CD3-4A81-9086-A468DD5EC8B3}" dt="2025-01-25T17:19:05.959" v="0" actId="47"/>
          <pc:sldLayoutMkLst>
            <pc:docMk/>
            <pc:sldMasterMk cId="3713335838" sldId="2147483660"/>
            <pc:sldLayoutMk cId="3884453936" sldId="2147483673"/>
          </pc:sldLayoutMkLst>
        </pc:sldLayoutChg>
      </pc:sldMasterChg>
    </pc:docChg>
  </pc:docChgLst>
</pc:chgInfo>
</file>

<file path=ppt/media/image1.png>
</file>

<file path=ppt/media/image4.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A444BF-0EEE-ED40-8CBD-F4B9B2BF6453}" type="datetimeFigureOut">
              <a:rPr lang="en-US" smtClean="0"/>
              <a:t>1/25/2025</a:t>
            </a:fld>
            <a:endParaRPr lang="en-US"/>
          </a:p>
        </p:txBody>
      </p:sp>
      <p:sp>
        <p:nvSpPr>
          <p:cNvPr id="4" name="Slide Image Placeholder 3"/>
          <p:cNvSpPr>
            <a:spLocks noGrp="1" noRot="1" noChangeAspect="1"/>
          </p:cNvSpPr>
          <p:nvPr>
            <p:ph type="sldImg" idx="2"/>
          </p:nvPr>
        </p:nvSpPr>
        <p:spPr>
          <a:xfrm>
            <a:off x="1268413" y="1143000"/>
            <a:ext cx="43211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5919C5-46D7-4349-9146-C6AFEAD57030}" type="slidenum">
              <a:rPr lang="en-US" smtClean="0"/>
              <a:t>‹#›</a:t>
            </a:fld>
            <a:endParaRPr lang="en-US"/>
          </a:p>
        </p:txBody>
      </p:sp>
    </p:spTree>
    <p:extLst>
      <p:ext uri="{BB962C8B-B14F-4D97-AF65-F5344CB8AC3E}">
        <p14:creationId xmlns:p14="http://schemas.microsoft.com/office/powerpoint/2010/main" val="1100248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8094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0416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5808" y="1161854"/>
            <a:ext cx="8452485" cy="2471608"/>
          </a:xfrm>
        </p:spPr>
        <p:txBody>
          <a:bodyPr anchor="b"/>
          <a:lstStyle>
            <a:lvl1pPr algn="ctr">
              <a:defRPr sz="6211"/>
            </a:lvl1pPr>
          </a:lstStyle>
          <a:p>
            <a:r>
              <a:rPr lang="en-US"/>
              <a:t>Click to edit Master title style</a:t>
            </a:r>
            <a:endParaRPr lang="en-US" dirty="0"/>
          </a:p>
        </p:txBody>
      </p:sp>
      <p:sp>
        <p:nvSpPr>
          <p:cNvPr id="3" name="Subtitle 2"/>
          <p:cNvSpPr>
            <a:spLocks noGrp="1"/>
          </p:cNvSpPr>
          <p:nvPr>
            <p:ph type="subTitle" idx="1"/>
          </p:nvPr>
        </p:nvSpPr>
        <p:spPr>
          <a:xfrm>
            <a:off x="1243013" y="3728777"/>
            <a:ext cx="7458075" cy="1714020"/>
          </a:xfrm>
        </p:spPr>
        <p:txBody>
          <a:bodyPr/>
          <a:lstStyle>
            <a:lvl1pPr marL="0" indent="0" algn="ctr">
              <a:buNone/>
              <a:defRPr sz="2484"/>
            </a:lvl1pPr>
            <a:lvl2pPr marL="473293" indent="0" algn="ctr">
              <a:buNone/>
              <a:defRPr sz="2070"/>
            </a:lvl2pPr>
            <a:lvl3pPr marL="946587" indent="0" algn="ctr">
              <a:buNone/>
              <a:defRPr sz="1863"/>
            </a:lvl3pPr>
            <a:lvl4pPr marL="1419880" indent="0" algn="ctr">
              <a:buNone/>
              <a:defRPr sz="1656"/>
            </a:lvl4pPr>
            <a:lvl5pPr marL="1893174" indent="0" algn="ctr">
              <a:buNone/>
              <a:defRPr sz="1656"/>
            </a:lvl5pPr>
            <a:lvl6pPr marL="2366467" indent="0" algn="ctr">
              <a:buNone/>
              <a:defRPr sz="1656"/>
            </a:lvl6pPr>
            <a:lvl7pPr marL="2839761" indent="0" algn="ctr">
              <a:buNone/>
              <a:defRPr sz="1656"/>
            </a:lvl7pPr>
            <a:lvl8pPr marL="3313054" indent="0" algn="ctr">
              <a:buNone/>
              <a:defRPr sz="1656"/>
            </a:lvl8pPr>
            <a:lvl9pPr marL="3786348" indent="0" algn="ctr">
              <a:buNone/>
              <a:defRPr sz="165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E0B369C-8A81-4318-872C-AAD3095AFE61}" type="datetime1">
              <a:rPr lang="en-US" smtClean="0"/>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B93866-9862-C24E-8974-64D723290854}" type="slidenum">
              <a:rPr lang="en-US" smtClean="0"/>
              <a:t>‹#›</a:t>
            </a:fld>
            <a:endParaRPr lang="en-US"/>
          </a:p>
        </p:txBody>
      </p:sp>
    </p:spTree>
    <p:extLst>
      <p:ext uri="{BB962C8B-B14F-4D97-AF65-F5344CB8AC3E}">
        <p14:creationId xmlns:p14="http://schemas.microsoft.com/office/powerpoint/2010/main" val="6196210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9FFC8F-112B-4F6E-89CE-6C667E5400C6}" type="datetime1">
              <a:rPr lang="en-US" smtClean="0"/>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B93866-9862-C24E-8974-64D723290854}" type="slidenum">
              <a:rPr lang="en-US" smtClean="0"/>
              <a:t>‹#›</a:t>
            </a:fld>
            <a:endParaRPr lang="en-US"/>
          </a:p>
        </p:txBody>
      </p:sp>
    </p:spTree>
    <p:extLst>
      <p:ext uri="{BB962C8B-B14F-4D97-AF65-F5344CB8AC3E}">
        <p14:creationId xmlns:p14="http://schemas.microsoft.com/office/powerpoint/2010/main" val="15352438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16247" y="377972"/>
            <a:ext cx="2144197" cy="60163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3658" y="377972"/>
            <a:ext cx="6308288" cy="60163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0AB65-F7CB-482D-AE45-385EF3FD5CB0}" type="datetime1">
              <a:rPr lang="en-US" smtClean="0"/>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B93866-9862-C24E-8974-64D723290854}" type="slidenum">
              <a:rPr lang="en-US" smtClean="0"/>
              <a:t>‹#›</a:t>
            </a:fld>
            <a:endParaRPr lang="en-US"/>
          </a:p>
        </p:txBody>
      </p:sp>
    </p:spTree>
    <p:extLst>
      <p:ext uri="{BB962C8B-B14F-4D97-AF65-F5344CB8AC3E}">
        <p14:creationId xmlns:p14="http://schemas.microsoft.com/office/powerpoint/2010/main" val="7496286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2" name="Teal Background" descr="Teal Background">
            <a:extLst>
              <a:ext uri="{FF2B5EF4-FFF2-40B4-BE49-F238E27FC236}">
                <a16:creationId xmlns:a16="http://schemas.microsoft.com/office/drawing/2014/main" id="{59BCFAAE-0C85-1E4D-A709-B583C1531CA8}"/>
              </a:ext>
            </a:extLst>
          </p:cNvPr>
          <p:cNvSpPr/>
          <p:nvPr userDrawn="1"/>
        </p:nvSpPr>
        <p:spPr>
          <a:xfrm>
            <a:off x="0" y="0"/>
            <a:ext cx="9944100" cy="7099300"/>
          </a:xfrm>
          <a:prstGeom prst="rect">
            <a:avLst/>
          </a:prstGeom>
          <a:solidFill>
            <a:srgbClr val="24C2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9"/>
          </a:p>
        </p:txBody>
      </p:sp>
      <p:pic>
        <p:nvPicPr>
          <p:cNvPr id="13" name="Picture 12" descr="A pink and black hexagon&#10;&#10;Description automatically generated">
            <a:extLst>
              <a:ext uri="{FF2B5EF4-FFF2-40B4-BE49-F238E27FC236}">
                <a16:creationId xmlns:a16="http://schemas.microsoft.com/office/drawing/2014/main" id="{0EE355F3-1D75-5F46-90B1-F0FA5BA2ACB7}"/>
              </a:ext>
            </a:extLst>
          </p:cNvPr>
          <p:cNvPicPr>
            <a:picLocks noChangeAspect="1"/>
          </p:cNvPicPr>
          <p:nvPr userDrawn="1"/>
        </p:nvPicPr>
        <p:blipFill>
          <a:blip r:embed="rId2"/>
          <a:stretch>
            <a:fillRect/>
          </a:stretch>
        </p:blipFill>
        <p:spPr>
          <a:xfrm>
            <a:off x="6932946" y="3640"/>
            <a:ext cx="3011154" cy="5108385"/>
          </a:xfrm>
          <a:prstGeom prst="rect">
            <a:avLst/>
          </a:prstGeom>
        </p:spPr>
      </p:pic>
      <p:pic>
        <p:nvPicPr>
          <p:cNvPr id="14" name="Navy Shape Logo" descr="Navy building shape holder">
            <a:extLst>
              <a:ext uri="{FF2B5EF4-FFF2-40B4-BE49-F238E27FC236}">
                <a16:creationId xmlns:a16="http://schemas.microsoft.com/office/drawing/2014/main" id="{6114190C-5234-1441-9560-02ED801CDFAA}"/>
              </a:ext>
            </a:extLst>
          </p:cNvPr>
          <p:cNvPicPr>
            <a:picLocks noChangeAspect="1"/>
          </p:cNvPicPr>
          <p:nvPr userDrawn="1"/>
        </p:nvPicPr>
        <p:blipFill>
          <a:blip r:embed="rId3"/>
          <a:stretch>
            <a:fillRect/>
          </a:stretch>
        </p:blipFill>
        <p:spPr>
          <a:xfrm>
            <a:off x="5184273" y="2435418"/>
            <a:ext cx="4759827" cy="4663883"/>
          </a:xfrm>
          <a:prstGeom prst="rect">
            <a:avLst/>
          </a:prstGeom>
        </p:spPr>
      </p:pic>
      <p:pic>
        <p:nvPicPr>
          <p:cNvPr id="15" name="White Large Logo" descr="White Wrexham University logo">
            <a:extLst>
              <a:ext uri="{FF2B5EF4-FFF2-40B4-BE49-F238E27FC236}">
                <a16:creationId xmlns:a16="http://schemas.microsoft.com/office/drawing/2014/main" id="{DDC6B000-E199-C948-9044-882E0DF78558}"/>
              </a:ext>
            </a:extLst>
          </p:cNvPr>
          <p:cNvPicPr>
            <a:picLocks noChangeAspect="1"/>
          </p:cNvPicPr>
          <p:nvPr userDrawn="1"/>
        </p:nvPicPr>
        <p:blipFill>
          <a:blip r:embed="rId4"/>
          <a:stretch>
            <a:fillRect/>
          </a:stretch>
        </p:blipFill>
        <p:spPr>
          <a:xfrm>
            <a:off x="6102501" y="5135989"/>
            <a:ext cx="3331452" cy="934743"/>
          </a:xfrm>
          <a:prstGeom prst="rect">
            <a:avLst/>
          </a:prstGeom>
        </p:spPr>
      </p:pic>
      <p:pic>
        <p:nvPicPr>
          <p:cNvPr id="16" name="Picture 15">
            <a:extLst>
              <a:ext uri="{FF2B5EF4-FFF2-40B4-BE49-F238E27FC236}">
                <a16:creationId xmlns:a16="http://schemas.microsoft.com/office/drawing/2014/main" id="{08A11973-5191-1A40-B562-76942966F0DE}"/>
              </a:ext>
            </a:extLst>
          </p:cNvPr>
          <p:cNvPicPr>
            <a:picLocks noChangeAspect="1"/>
          </p:cNvPicPr>
          <p:nvPr userDrawn="1"/>
        </p:nvPicPr>
        <p:blipFill>
          <a:blip r:embed="rId5"/>
          <a:stretch>
            <a:fillRect/>
          </a:stretch>
        </p:blipFill>
        <p:spPr>
          <a:xfrm>
            <a:off x="569844" y="599097"/>
            <a:ext cx="566541" cy="6512186"/>
          </a:xfrm>
          <a:prstGeom prst="rect">
            <a:avLst/>
          </a:prstGeom>
        </p:spPr>
      </p:pic>
    </p:spTree>
    <p:extLst>
      <p:ext uri="{BB962C8B-B14F-4D97-AF65-F5344CB8AC3E}">
        <p14:creationId xmlns:p14="http://schemas.microsoft.com/office/powerpoint/2010/main" val="37814078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243013" y="1161854"/>
            <a:ext cx="7458075" cy="2471608"/>
          </a:xfrm>
          <a:prstGeom prst="rect">
            <a:avLst/>
          </a:prstGeom>
        </p:spPr>
        <p:txBody>
          <a:bodyPr anchor="b"/>
          <a:lstStyle>
            <a:lvl1pPr algn="ctr">
              <a:defRPr sz="4894"/>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243013" y="3728777"/>
            <a:ext cx="7458075" cy="1714020"/>
          </a:xfrm>
          <a:prstGeom prst="rect">
            <a:avLst/>
          </a:prstGeom>
        </p:spPr>
        <p:txBody>
          <a:bodyPr/>
          <a:lstStyle>
            <a:lvl1pPr marL="0" indent="0" algn="ctr">
              <a:buNone/>
              <a:defRPr sz="1957"/>
            </a:lvl1pPr>
            <a:lvl2pPr marL="372892" indent="0" algn="ctr">
              <a:buNone/>
              <a:defRPr sz="1631"/>
            </a:lvl2pPr>
            <a:lvl3pPr marL="745785" indent="0" algn="ctr">
              <a:buNone/>
              <a:defRPr sz="1468"/>
            </a:lvl3pPr>
            <a:lvl4pPr marL="1118677" indent="0" algn="ctr">
              <a:buNone/>
              <a:defRPr sz="1305"/>
            </a:lvl4pPr>
            <a:lvl5pPr marL="1491569" indent="0" algn="ctr">
              <a:buNone/>
              <a:defRPr sz="1305"/>
            </a:lvl5pPr>
            <a:lvl6pPr marL="1864462" indent="0" algn="ctr">
              <a:buNone/>
              <a:defRPr sz="1305"/>
            </a:lvl6pPr>
            <a:lvl7pPr marL="2237354" indent="0" algn="ctr">
              <a:buNone/>
              <a:defRPr sz="1305"/>
            </a:lvl7pPr>
            <a:lvl8pPr marL="2610246" indent="0" algn="ctr">
              <a:buNone/>
              <a:defRPr sz="1305"/>
            </a:lvl8pPr>
            <a:lvl9pPr marL="2983139" indent="0" algn="ctr">
              <a:buNone/>
              <a:defRPr sz="1305"/>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683657" y="6580000"/>
            <a:ext cx="2237423" cy="377972"/>
          </a:xfrm>
          <a:prstGeom prst="rect">
            <a:avLst/>
          </a:prstGeom>
        </p:spPr>
        <p:txBody>
          <a:bodyPr/>
          <a:lstStyle/>
          <a:p>
            <a:fld id="{65D0BADF-6E5E-AA48-BEC3-845095CAA91C}" type="datetimeFigureOut">
              <a:rPr lang="en-US" smtClean="0"/>
              <a:t>1/25/2025</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3293983" y="6580000"/>
            <a:ext cx="3356134" cy="37797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7023020" y="6580000"/>
            <a:ext cx="2237423" cy="377972"/>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360474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683657" y="377973"/>
            <a:ext cx="8576786" cy="137220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683657" y="1889860"/>
            <a:ext cx="8576786" cy="4504441"/>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683657" y="6580000"/>
            <a:ext cx="2237423" cy="377972"/>
          </a:xfrm>
          <a:prstGeom prst="rect">
            <a:avLst/>
          </a:prstGeom>
        </p:spPr>
        <p:txBody>
          <a:bodyPr/>
          <a:lstStyle/>
          <a:p>
            <a:fld id="{65D0BADF-6E5E-AA48-BEC3-845095CAA91C}" type="datetimeFigureOut">
              <a:rPr lang="en-US" smtClean="0"/>
              <a:t>1/25/2025</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3293983" y="6580000"/>
            <a:ext cx="3356134" cy="37797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7023020" y="6580000"/>
            <a:ext cx="2237423" cy="377972"/>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42563677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678478" y="1769896"/>
            <a:ext cx="8576786" cy="2953111"/>
          </a:xfrm>
          <a:prstGeom prst="rect">
            <a:avLst/>
          </a:prstGeom>
        </p:spPr>
        <p:txBody>
          <a:bodyPr anchor="b"/>
          <a:lstStyle>
            <a:lvl1pPr>
              <a:defRPr sz="4894"/>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678478" y="4750945"/>
            <a:ext cx="8576786" cy="1552971"/>
          </a:xfrm>
          <a:prstGeom prst="rect">
            <a:avLst/>
          </a:prstGeom>
        </p:spPr>
        <p:txBody>
          <a:bodyPr/>
          <a:lstStyle>
            <a:lvl1pPr marL="0" indent="0">
              <a:buNone/>
              <a:defRPr sz="1957">
                <a:solidFill>
                  <a:schemeClr val="tx1">
                    <a:tint val="75000"/>
                  </a:schemeClr>
                </a:solidFill>
              </a:defRPr>
            </a:lvl1pPr>
            <a:lvl2pPr marL="372892" indent="0">
              <a:buNone/>
              <a:defRPr sz="1631">
                <a:solidFill>
                  <a:schemeClr val="tx1">
                    <a:tint val="75000"/>
                  </a:schemeClr>
                </a:solidFill>
              </a:defRPr>
            </a:lvl2pPr>
            <a:lvl3pPr marL="745785" indent="0">
              <a:buNone/>
              <a:defRPr sz="1468">
                <a:solidFill>
                  <a:schemeClr val="tx1">
                    <a:tint val="75000"/>
                  </a:schemeClr>
                </a:solidFill>
              </a:defRPr>
            </a:lvl3pPr>
            <a:lvl4pPr marL="1118677" indent="0">
              <a:buNone/>
              <a:defRPr sz="1305">
                <a:solidFill>
                  <a:schemeClr val="tx1">
                    <a:tint val="75000"/>
                  </a:schemeClr>
                </a:solidFill>
              </a:defRPr>
            </a:lvl4pPr>
            <a:lvl5pPr marL="1491569" indent="0">
              <a:buNone/>
              <a:defRPr sz="1305">
                <a:solidFill>
                  <a:schemeClr val="tx1">
                    <a:tint val="75000"/>
                  </a:schemeClr>
                </a:solidFill>
              </a:defRPr>
            </a:lvl5pPr>
            <a:lvl6pPr marL="1864462" indent="0">
              <a:buNone/>
              <a:defRPr sz="1305">
                <a:solidFill>
                  <a:schemeClr val="tx1">
                    <a:tint val="75000"/>
                  </a:schemeClr>
                </a:solidFill>
              </a:defRPr>
            </a:lvl6pPr>
            <a:lvl7pPr marL="2237354" indent="0">
              <a:buNone/>
              <a:defRPr sz="1305">
                <a:solidFill>
                  <a:schemeClr val="tx1">
                    <a:tint val="75000"/>
                  </a:schemeClr>
                </a:solidFill>
              </a:defRPr>
            </a:lvl7pPr>
            <a:lvl8pPr marL="2610246" indent="0">
              <a:buNone/>
              <a:defRPr sz="1305">
                <a:solidFill>
                  <a:schemeClr val="tx1">
                    <a:tint val="75000"/>
                  </a:schemeClr>
                </a:solidFill>
              </a:defRPr>
            </a:lvl8pPr>
            <a:lvl9pPr marL="2983139" indent="0">
              <a:buNone/>
              <a:defRPr sz="1305">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683657" y="6580000"/>
            <a:ext cx="2237423" cy="377972"/>
          </a:xfrm>
          <a:prstGeom prst="rect">
            <a:avLst/>
          </a:prstGeom>
        </p:spPr>
        <p:txBody>
          <a:bodyPr/>
          <a:lstStyle/>
          <a:p>
            <a:fld id="{65D0BADF-6E5E-AA48-BEC3-845095CAA91C}" type="datetimeFigureOut">
              <a:rPr lang="en-US" smtClean="0"/>
              <a:t>1/25/2025</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3293983" y="6580000"/>
            <a:ext cx="3356134" cy="37797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7023020" y="6580000"/>
            <a:ext cx="2237423" cy="377972"/>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40635946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683657" y="377973"/>
            <a:ext cx="8576786" cy="137220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683657" y="1889860"/>
            <a:ext cx="4226243" cy="4504441"/>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5034200" y="1889860"/>
            <a:ext cx="4226243" cy="4504441"/>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683657" y="6580000"/>
            <a:ext cx="2237423" cy="377972"/>
          </a:xfrm>
          <a:prstGeom prst="rect">
            <a:avLst/>
          </a:prstGeom>
        </p:spPr>
        <p:txBody>
          <a:bodyPr/>
          <a:lstStyle/>
          <a:p>
            <a:fld id="{65D0BADF-6E5E-AA48-BEC3-845095CAA91C}" type="datetimeFigureOut">
              <a:rPr lang="en-US" smtClean="0"/>
              <a:t>1/25/2025</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3293983" y="6580000"/>
            <a:ext cx="3356134" cy="37797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7023020" y="6580000"/>
            <a:ext cx="2237423" cy="377972"/>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3717631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684952" y="377973"/>
            <a:ext cx="8576786" cy="137220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684953" y="1740315"/>
            <a:ext cx="4206820" cy="852901"/>
          </a:xfrm>
          <a:prstGeom prst="rect">
            <a:avLst/>
          </a:prstGeom>
        </p:spPr>
        <p:txBody>
          <a:bodyPr anchor="b"/>
          <a:lstStyle>
            <a:lvl1pPr marL="0" indent="0">
              <a:buNone/>
              <a:defRPr sz="1957" b="1"/>
            </a:lvl1pPr>
            <a:lvl2pPr marL="372892" indent="0">
              <a:buNone/>
              <a:defRPr sz="1631" b="1"/>
            </a:lvl2pPr>
            <a:lvl3pPr marL="745785" indent="0">
              <a:buNone/>
              <a:defRPr sz="1468" b="1"/>
            </a:lvl3pPr>
            <a:lvl4pPr marL="1118677" indent="0">
              <a:buNone/>
              <a:defRPr sz="1305" b="1"/>
            </a:lvl4pPr>
            <a:lvl5pPr marL="1491569" indent="0">
              <a:buNone/>
              <a:defRPr sz="1305" b="1"/>
            </a:lvl5pPr>
            <a:lvl6pPr marL="1864462" indent="0">
              <a:buNone/>
              <a:defRPr sz="1305" b="1"/>
            </a:lvl6pPr>
            <a:lvl7pPr marL="2237354" indent="0">
              <a:buNone/>
              <a:defRPr sz="1305" b="1"/>
            </a:lvl7pPr>
            <a:lvl8pPr marL="2610246" indent="0">
              <a:buNone/>
              <a:defRPr sz="1305" b="1"/>
            </a:lvl8pPr>
            <a:lvl9pPr marL="2983139" indent="0">
              <a:buNone/>
              <a:defRPr sz="1305"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684953" y="2593216"/>
            <a:ext cx="4206820" cy="3814231"/>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5034200" y="1740315"/>
            <a:ext cx="4227538" cy="852901"/>
          </a:xfrm>
          <a:prstGeom prst="rect">
            <a:avLst/>
          </a:prstGeom>
        </p:spPr>
        <p:txBody>
          <a:bodyPr anchor="b"/>
          <a:lstStyle>
            <a:lvl1pPr marL="0" indent="0">
              <a:buNone/>
              <a:defRPr sz="1957" b="1"/>
            </a:lvl1pPr>
            <a:lvl2pPr marL="372892" indent="0">
              <a:buNone/>
              <a:defRPr sz="1631" b="1"/>
            </a:lvl2pPr>
            <a:lvl3pPr marL="745785" indent="0">
              <a:buNone/>
              <a:defRPr sz="1468" b="1"/>
            </a:lvl3pPr>
            <a:lvl4pPr marL="1118677" indent="0">
              <a:buNone/>
              <a:defRPr sz="1305" b="1"/>
            </a:lvl4pPr>
            <a:lvl5pPr marL="1491569" indent="0">
              <a:buNone/>
              <a:defRPr sz="1305" b="1"/>
            </a:lvl5pPr>
            <a:lvl6pPr marL="1864462" indent="0">
              <a:buNone/>
              <a:defRPr sz="1305" b="1"/>
            </a:lvl6pPr>
            <a:lvl7pPr marL="2237354" indent="0">
              <a:buNone/>
              <a:defRPr sz="1305" b="1"/>
            </a:lvl7pPr>
            <a:lvl8pPr marL="2610246" indent="0">
              <a:buNone/>
              <a:defRPr sz="1305" b="1"/>
            </a:lvl8pPr>
            <a:lvl9pPr marL="2983139" indent="0">
              <a:buNone/>
              <a:defRPr sz="1305"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5034200" y="2593216"/>
            <a:ext cx="4227538" cy="3814231"/>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683657" y="6580000"/>
            <a:ext cx="2237423" cy="377972"/>
          </a:xfrm>
          <a:prstGeom prst="rect">
            <a:avLst/>
          </a:prstGeom>
        </p:spPr>
        <p:txBody>
          <a:bodyPr/>
          <a:lstStyle/>
          <a:p>
            <a:fld id="{65D0BADF-6E5E-AA48-BEC3-845095CAA91C}" type="datetimeFigureOut">
              <a:rPr lang="en-US" smtClean="0"/>
              <a:t>1/25/2025</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3293983" y="6580000"/>
            <a:ext cx="3356134" cy="377972"/>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7023020" y="6580000"/>
            <a:ext cx="2237423" cy="377972"/>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4007937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683657" y="377973"/>
            <a:ext cx="8576786" cy="137220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683657" y="6580000"/>
            <a:ext cx="2237423" cy="377972"/>
          </a:xfrm>
          <a:prstGeom prst="rect">
            <a:avLst/>
          </a:prstGeom>
        </p:spPr>
        <p:txBody>
          <a:bodyPr/>
          <a:lstStyle/>
          <a:p>
            <a:fld id="{65D0BADF-6E5E-AA48-BEC3-845095CAA91C}" type="datetimeFigureOut">
              <a:rPr lang="en-US" smtClean="0"/>
              <a:t>1/25/2025</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3293983" y="6580000"/>
            <a:ext cx="3356134" cy="377972"/>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7023020" y="6580000"/>
            <a:ext cx="2237423" cy="377972"/>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7182504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683657" y="6580000"/>
            <a:ext cx="2237423" cy="377972"/>
          </a:xfrm>
          <a:prstGeom prst="rect">
            <a:avLst/>
          </a:prstGeom>
        </p:spPr>
        <p:txBody>
          <a:bodyPr/>
          <a:lstStyle/>
          <a:p>
            <a:fld id="{65D0BADF-6E5E-AA48-BEC3-845095CAA91C}" type="datetimeFigureOut">
              <a:rPr lang="en-US" smtClean="0"/>
              <a:t>1/25/2025</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3293983" y="6580000"/>
            <a:ext cx="3356134" cy="377972"/>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7023020" y="6580000"/>
            <a:ext cx="2237423" cy="377972"/>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570437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D4BF08-7533-40EF-AE2C-3B3164E8A3DC}" type="datetime1">
              <a:rPr lang="en-US" smtClean="0"/>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B93866-9862-C24E-8974-64D723290854}" type="slidenum">
              <a:rPr lang="en-US" smtClean="0"/>
              <a:t>‹#›</a:t>
            </a:fld>
            <a:endParaRPr lang="en-US"/>
          </a:p>
        </p:txBody>
      </p:sp>
    </p:spTree>
    <p:extLst>
      <p:ext uri="{BB962C8B-B14F-4D97-AF65-F5344CB8AC3E}">
        <p14:creationId xmlns:p14="http://schemas.microsoft.com/office/powerpoint/2010/main" val="15349275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684952" y="473287"/>
            <a:ext cx="3207231" cy="1656503"/>
          </a:xfrm>
          <a:prstGeom prst="rect">
            <a:avLst/>
          </a:prstGeom>
        </p:spPr>
        <p:txBody>
          <a:bodyPr anchor="b"/>
          <a:lstStyle>
            <a:lvl1pPr>
              <a:defRPr sz="261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4227538" y="1022168"/>
            <a:ext cx="5034201" cy="5045104"/>
          </a:xfrm>
          <a:prstGeom prst="rect">
            <a:avLst/>
          </a:prstGeom>
        </p:spPr>
        <p:txBody>
          <a:bodyPr/>
          <a:lstStyle>
            <a:lvl1pPr>
              <a:defRPr sz="2610"/>
            </a:lvl1pPr>
            <a:lvl2pPr>
              <a:defRPr sz="2284"/>
            </a:lvl2pPr>
            <a:lvl3pPr>
              <a:defRPr sz="1957"/>
            </a:lvl3pPr>
            <a:lvl4pPr>
              <a:defRPr sz="1631"/>
            </a:lvl4pPr>
            <a:lvl5pPr>
              <a:defRPr sz="1631"/>
            </a:lvl5pPr>
            <a:lvl6pPr>
              <a:defRPr sz="1631"/>
            </a:lvl6pPr>
            <a:lvl7pPr>
              <a:defRPr sz="1631"/>
            </a:lvl7pPr>
            <a:lvl8pPr>
              <a:defRPr sz="1631"/>
            </a:lvl8pPr>
            <a:lvl9pPr>
              <a:defRPr sz="1631"/>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684952" y="2129790"/>
            <a:ext cx="3207231" cy="3945699"/>
          </a:xfrm>
          <a:prstGeom prst="rect">
            <a:avLst/>
          </a:prstGeom>
        </p:spPr>
        <p:txBody>
          <a:bodyPr/>
          <a:lstStyle>
            <a:lvl1pPr marL="0" indent="0">
              <a:buNone/>
              <a:defRPr sz="1305"/>
            </a:lvl1pPr>
            <a:lvl2pPr marL="372892" indent="0">
              <a:buNone/>
              <a:defRPr sz="1142"/>
            </a:lvl2pPr>
            <a:lvl3pPr marL="745785" indent="0">
              <a:buNone/>
              <a:defRPr sz="979"/>
            </a:lvl3pPr>
            <a:lvl4pPr marL="1118677" indent="0">
              <a:buNone/>
              <a:defRPr sz="816"/>
            </a:lvl4pPr>
            <a:lvl5pPr marL="1491569" indent="0">
              <a:buNone/>
              <a:defRPr sz="816"/>
            </a:lvl5pPr>
            <a:lvl6pPr marL="1864462" indent="0">
              <a:buNone/>
              <a:defRPr sz="816"/>
            </a:lvl6pPr>
            <a:lvl7pPr marL="2237354" indent="0">
              <a:buNone/>
              <a:defRPr sz="816"/>
            </a:lvl7pPr>
            <a:lvl8pPr marL="2610246" indent="0">
              <a:buNone/>
              <a:defRPr sz="816"/>
            </a:lvl8pPr>
            <a:lvl9pPr marL="2983139" indent="0">
              <a:buNone/>
              <a:defRPr sz="816"/>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683657" y="6580000"/>
            <a:ext cx="2237423" cy="377972"/>
          </a:xfrm>
          <a:prstGeom prst="rect">
            <a:avLst/>
          </a:prstGeom>
        </p:spPr>
        <p:txBody>
          <a:bodyPr/>
          <a:lstStyle/>
          <a:p>
            <a:fld id="{65D0BADF-6E5E-AA48-BEC3-845095CAA91C}" type="datetimeFigureOut">
              <a:rPr lang="en-US" smtClean="0"/>
              <a:t>1/25/2025</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3293983" y="6580000"/>
            <a:ext cx="3356134" cy="37797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7023020" y="6580000"/>
            <a:ext cx="2237423" cy="377972"/>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38664451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684952" y="473287"/>
            <a:ext cx="3207231" cy="1656503"/>
          </a:xfrm>
          <a:prstGeom prst="rect">
            <a:avLst/>
          </a:prstGeom>
        </p:spPr>
        <p:txBody>
          <a:bodyPr anchor="b"/>
          <a:lstStyle>
            <a:lvl1pPr>
              <a:defRPr sz="261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4227538" y="1022168"/>
            <a:ext cx="5034201" cy="5045104"/>
          </a:xfrm>
          <a:prstGeom prst="rect">
            <a:avLst/>
          </a:prstGeom>
        </p:spPr>
        <p:txBody>
          <a:bodyPr/>
          <a:lstStyle>
            <a:lvl1pPr marL="0" indent="0">
              <a:buNone/>
              <a:defRPr sz="2610"/>
            </a:lvl1pPr>
            <a:lvl2pPr marL="372892" indent="0">
              <a:buNone/>
              <a:defRPr sz="2284"/>
            </a:lvl2pPr>
            <a:lvl3pPr marL="745785" indent="0">
              <a:buNone/>
              <a:defRPr sz="1957"/>
            </a:lvl3pPr>
            <a:lvl4pPr marL="1118677" indent="0">
              <a:buNone/>
              <a:defRPr sz="1631"/>
            </a:lvl4pPr>
            <a:lvl5pPr marL="1491569" indent="0">
              <a:buNone/>
              <a:defRPr sz="1631"/>
            </a:lvl5pPr>
            <a:lvl6pPr marL="1864462" indent="0">
              <a:buNone/>
              <a:defRPr sz="1631"/>
            </a:lvl6pPr>
            <a:lvl7pPr marL="2237354" indent="0">
              <a:buNone/>
              <a:defRPr sz="1631"/>
            </a:lvl7pPr>
            <a:lvl8pPr marL="2610246" indent="0">
              <a:buNone/>
              <a:defRPr sz="1631"/>
            </a:lvl8pPr>
            <a:lvl9pPr marL="2983139" indent="0">
              <a:buNone/>
              <a:defRPr sz="1631"/>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684952" y="2129790"/>
            <a:ext cx="3207231" cy="3945699"/>
          </a:xfrm>
          <a:prstGeom prst="rect">
            <a:avLst/>
          </a:prstGeom>
        </p:spPr>
        <p:txBody>
          <a:bodyPr/>
          <a:lstStyle>
            <a:lvl1pPr marL="0" indent="0">
              <a:buNone/>
              <a:defRPr sz="1305"/>
            </a:lvl1pPr>
            <a:lvl2pPr marL="372892" indent="0">
              <a:buNone/>
              <a:defRPr sz="1142"/>
            </a:lvl2pPr>
            <a:lvl3pPr marL="745785" indent="0">
              <a:buNone/>
              <a:defRPr sz="979"/>
            </a:lvl3pPr>
            <a:lvl4pPr marL="1118677" indent="0">
              <a:buNone/>
              <a:defRPr sz="816"/>
            </a:lvl4pPr>
            <a:lvl5pPr marL="1491569" indent="0">
              <a:buNone/>
              <a:defRPr sz="816"/>
            </a:lvl5pPr>
            <a:lvl6pPr marL="1864462" indent="0">
              <a:buNone/>
              <a:defRPr sz="816"/>
            </a:lvl6pPr>
            <a:lvl7pPr marL="2237354" indent="0">
              <a:buNone/>
              <a:defRPr sz="816"/>
            </a:lvl7pPr>
            <a:lvl8pPr marL="2610246" indent="0">
              <a:buNone/>
              <a:defRPr sz="816"/>
            </a:lvl8pPr>
            <a:lvl9pPr marL="2983139" indent="0">
              <a:buNone/>
              <a:defRPr sz="816"/>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683657" y="6580000"/>
            <a:ext cx="2237423" cy="377972"/>
          </a:xfrm>
          <a:prstGeom prst="rect">
            <a:avLst/>
          </a:prstGeom>
        </p:spPr>
        <p:txBody>
          <a:bodyPr/>
          <a:lstStyle/>
          <a:p>
            <a:fld id="{65D0BADF-6E5E-AA48-BEC3-845095CAA91C}" type="datetimeFigureOut">
              <a:rPr lang="en-US" smtClean="0"/>
              <a:t>1/25/2025</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3293983" y="6580000"/>
            <a:ext cx="3356134" cy="37797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7023020" y="6580000"/>
            <a:ext cx="2237423" cy="377972"/>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7253511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683657" y="377973"/>
            <a:ext cx="8576786" cy="137220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683657" y="1889860"/>
            <a:ext cx="8576786" cy="4504441"/>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683657" y="6580000"/>
            <a:ext cx="2237423" cy="377972"/>
          </a:xfrm>
          <a:prstGeom prst="rect">
            <a:avLst/>
          </a:prstGeom>
        </p:spPr>
        <p:txBody>
          <a:bodyPr/>
          <a:lstStyle/>
          <a:p>
            <a:fld id="{65D0BADF-6E5E-AA48-BEC3-845095CAA91C}" type="datetimeFigureOut">
              <a:rPr lang="en-US" smtClean="0"/>
              <a:t>1/25/2025</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3293983" y="6580000"/>
            <a:ext cx="3356134" cy="37797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7023020" y="6580000"/>
            <a:ext cx="2237423" cy="377972"/>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0797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7116246" y="377972"/>
            <a:ext cx="2144197" cy="6016329"/>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683657" y="377972"/>
            <a:ext cx="6308288" cy="6016329"/>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683657" y="6580000"/>
            <a:ext cx="2237423" cy="377972"/>
          </a:xfrm>
          <a:prstGeom prst="rect">
            <a:avLst/>
          </a:prstGeom>
        </p:spPr>
        <p:txBody>
          <a:bodyPr/>
          <a:lstStyle/>
          <a:p>
            <a:fld id="{65D0BADF-6E5E-AA48-BEC3-845095CAA91C}" type="datetimeFigureOut">
              <a:rPr lang="en-US" smtClean="0"/>
              <a:t>1/25/2025</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3293983" y="6580000"/>
            <a:ext cx="3356134" cy="37797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7023020" y="6580000"/>
            <a:ext cx="2237423" cy="377972"/>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212924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8478" y="1769897"/>
            <a:ext cx="8576786" cy="2953111"/>
          </a:xfrm>
        </p:spPr>
        <p:txBody>
          <a:bodyPr anchor="b"/>
          <a:lstStyle>
            <a:lvl1pPr>
              <a:defRPr sz="6211"/>
            </a:lvl1pPr>
          </a:lstStyle>
          <a:p>
            <a:r>
              <a:rPr lang="en-US"/>
              <a:t>Click to edit Master title style</a:t>
            </a:r>
            <a:endParaRPr lang="en-US" dirty="0"/>
          </a:p>
        </p:txBody>
      </p:sp>
      <p:sp>
        <p:nvSpPr>
          <p:cNvPr id="3" name="Text Placeholder 2"/>
          <p:cNvSpPr>
            <a:spLocks noGrp="1"/>
          </p:cNvSpPr>
          <p:nvPr>
            <p:ph type="body" idx="1"/>
          </p:nvPr>
        </p:nvSpPr>
        <p:spPr>
          <a:xfrm>
            <a:off x="678478" y="4750946"/>
            <a:ext cx="8576786" cy="1552971"/>
          </a:xfrm>
        </p:spPr>
        <p:txBody>
          <a:bodyPr/>
          <a:lstStyle>
            <a:lvl1pPr marL="0" indent="0">
              <a:buNone/>
              <a:defRPr sz="2484">
                <a:solidFill>
                  <a:schemeClr val="tx1"/>
                </a:solidFill>
              </a:defRPr>
            </a:lvl1pPr>
            <a:lvl2pPr marL="473293" indent="0">
              <a:buNone/>
              <a:defRPr sz="2070">
                <a:solidFill>
                  <a:schemeClr val="tx1">
                    <a:tint val="75000"/>
                  </a:schemeClr>
                </a:solidFill>
              </a:defRPr>
            </a:lvl2pPr>
            <a:lvl3pPr marL="946587" indent="0">
              <a:buNone/>
              <a:defRPr sz="1863">
                <a:solidFill>
                  <a:schemeClr val="tx1">
                    <a:tint val="75000"/>
                  </a:schemeClr>
                </a:solidFill>
              </a:defRPr>
            </a:lvl3pPr>
            <a:lvl4pPr marL="1419880" indent="0">
              <a:buNone/>
              <a:defRPr sz="1656">
                <a:solidFill>
                  <a:schemeClr val="tx1">
                    <a:tint val="75000"/>
                  </a:schemeClr>
                </a:solidFill>
              </a:defRPr>
            </a:lvl4pPr>
            <a:lvl5pPr marL="1893174" indent="0">
              <a:buNone/>
              <a:defRPr sz="1656">
                <a:solidFill>
                  <a:schemeClr val="tx1">
                    <a:tint val="75000"/>
                  </a:schemeClr>
                </a:solidFill>
              </a:defRPr>
            </a:lvl5pPr>
            <a:lvl6pPr marL="2366467" indent="0">
              <a:buNone/>
              <a:defRPr sz="1656">
                <a:solidFill>
                  <a:schemeClr val="tx1">
                    <a:tint val="75000"/>
                  </a:schemeClr>
                </a:solidFill>
              </a:defRPr>
            </a:lvl6pPr>
            <a:lvl7pPr marL="2839761" indent="0">
              <a:buNone/>
              <a:defRPr sz="1656">
                <a:solidFill>
                  <a:schemeClr val="tx1">
                    <a:tint val="75000"/>
                  </a:schemeClr>
                </a:solidFill>
              </a:defRPr>
            </a:lvl7pPr>
            <a:lvl8pPr marL="3313054" indent="0">
              <a:buNone/>
              <a:defRPr sz="1656">
                <a:solidFill>
                  <a:schemeClr val="tx1">
                    <a:tint val="75000"/>
                  </a:schemeClr>
                </a:solidFill>
              </a:defRPr>
            </a:lvl8pPr>
            <a:lvl9pPr marL="3786348" indent="0">
              <a:buNone/>
              <a:defRPr sz="165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D6251A-E93D-408A-8B48-954324719FB4}" type="datetime1">
              <a:rPr lang="en-US" smtClean="0"/>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B93866-9862-C24E-8974-64D723290854}" type="slidenum">
              <a:rPr lang="en-US" smtClean="0"/>
              <a:t>‹#›</a:t>
            </a:fld>
            <a:endParaRPr lang="en-US"/>
          </a:p>
        </p:txBody>
      </p:sp>
    </p:spTree>
    <p:extLst>
      <p:ext uri="{BB962C8B-B14F-4D97-AF65-F5344CB8AC3E}">
        <p14:creationId xmlns:p14="http://schemas.microsoft.com/office/powerpoint/2010/main" val="3666657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3657" y="1889860"/>
            <a:ext cx="4226243" cy="4504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34200" y="1889860"/>
            <a:ext cx="4226243" cy="4504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8952B0A-5213-4E89-A145-E0676FA9A331}" type="datetime1">
              <a:rPr lang="en-US" smtClean="0"/>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B93866-9862-C24E-8974-64D723290854}" type="slidenum">
              <a:rPr lang="en-US" smtClean="0"/>
              <a:t>‹#›</a:t>
            </a:fld>
            <a:endParaRPr lang="en-US"/>
          </a:p>
        </p:txBody>
      </p:sp>
    </p:spTree>
    <p:extLst>
      <p:ext uri="{BB962C8B-B14F-4D97-AF65-F5344CB8AC3E}">
        <p14:creationId xmlns:p14="http://schemas.microsoft.com/office/powerpoint/2010/main" val="731765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4952" y="377974"/>
            <a:ext cx="8576786" cy="13722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84953" y="1740315"/>
            <a:ext cx="4206820" cy="852901"/>
          </a:xfrm>
        </p:spPr>
        <p:txBody>
          <a:bodyPr anchor="b"/>
          <a:lstStyle>
            <a:lvl1pPr marL="0" indent="0">
              <a:buNone/>
              <a:defRPr sz="2484" b="1"/>
            </a:lvl1pPr>
            <a:lvl2pPr marL="473293" indent="0">
              <a:buNone/>
              <a:defRPr sz="2070" b="1"/>
            </a:lvl2pPr>
            <a:lvl3pPr marL="946587" indent="0">
              <a:buNone/>
              <a:defRPr sz="1863" b="1"/>
            </a:lvl3pPr>
            <a:lvl4pPr marL="1419880" indent="0">
              <a:buNone/>
              <a:defRPr sz="1656" b="1"/>
            </a:lvl4pPr>
            <a:lvl5pPr marL="1893174" indent="0">
              <a:buNone/>
              <a:defRPr sz="1656" b="1"/>
            </a:lvl5pPr>
            <a:lvl6pPr marL="2366467" indent="0">
              <a:buNone/>
              <a:defRPr sz="1656" b="1"/>
            </a:lvl6pPr>
            <a:lvl7pPr marL="2839761" indent="0">
              <a:buNone/>
              <a:defRPr sz="1656" b="1"/>
            </a:lvl7pPr>
            <a:lvl8pPr marL="3313054" indent="0">
              <a:buNone/>
              <a:defRPr sz="1656" b="1"/>
            </a:lvl8pPr>
            <a:lvl9pPr marL="3786348" indent="0">
              <a:buNone/>
              <a:defRPr sz="1656" b="1"/>
            </a:lvl9pPr>
          </a:lstStyle>
          <a:p>
            <a:pPr lvl="0"/>
            <a:r>
              <a:rPr lang="en-US"/>
              <a:t>Click to edit Master text styles</a:t>
            </a:r>
          </a:p>
        </p:txBody>
      </p:sp>
      <p:sp>
        <p:nvSpPr>
          <p:cNvPr id="4" name="Content Placeholder 3"/>
          <p:cNvSpPr>
            <a:spLocks noGrp="1"/>
          </p:cNvSpPr>
          <p:nvPr>
            <p:ph sz="half" idx="2"/>
          </p:nvPr>
        </p:nvSpPr>
        <p:spPr>
          <a:xfrm>
            <a:off x="684953" y="2593216"/>
            <a:ext cx="4206820" cy="38142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34201" y="1740315"/>
            <a:ext cx="4227538" cy="852901"/>
          </a:xfrm>
        </p:spPr>
        <p:txBody>
          <a:bodyPr anchor="b"/>
          <a:lstStyle>
            <a:lvl1pPr marL="0" indent="0">
              <a:buNone/>
              <a:defRPr sz="2484" b="1"/>
            </a:lvl1pPr>
            <a:lvl2pPr marL="473293" indent="0">
              <a:buNone/>
              <a:defRPr sz="2070" b="1"/>
            </a:lvl2pPr>
            <a:lvl3pPr marL="946587" indent="0">
              <a:buNone/>
              <a:defRPr sz="1863" b="1"/>
            </a:lvl3pPr>
            <a:lvl4pPr marL="1419880" indent="0">
              <a:buNone/>
              <a:defRPr sz="1656" b="1"/>
            </a:lvl4pPr>
            <a:lvl5pPr marL="1893174" indent="0">
              <a:buNone/>
              <a:defRPr sz="1656" b="1"/>
            </a:lvl5pPr>
            <a:lvl6pPr marL="2366467" indent="0">
              <a:buNone/>
              <a:defRPr sz="1656" b="1"/>
            </a:lvl6pPr>
            <a:lvl7pPr marL="2839761" indent="0">
              <a:buNone/>
              <a:defRPr sz="1656" b="1"/>
            </a:lvl7pPr>
            <a:lvl8pPr marL="3313054" indent="0">
              <a:buNone/>
              <a:defRPr sz="1656" b="1"/>
            </a:lvl8pPr>
            <a:lvl9pPr marL="3786348" indent="0">
              <a:buNone/>
              <a:defRPr sz="1656" b="1"/>
            </a:lvl9pPr>
          </a:lstStyle>
          <a:p>
            <a:pPr lvl="0"/>
            <a:r>
              <a:rPr lang="en-US"/>
              <a:t>Click to edit Master text styles</a:t>
            </a:r>
          </a:p>
        </p:txBody>
      </p:sp>
      <p:sp>
        <p:nvSpPr>
          <p:cNvPr id="6" name="Content Placeholder 5"/>
          <p:cNvSpPr>
            <a:spLocks noGrp="1"/>
          </p:cNvSpPr>
          <p:nvPr>
            <p:ph sz="quarter" idx="4"/>
          </p:nvPr>
        </p:nvSpPr>
        <p:spPr>
          <a:xfrm>
            <a:off x="5034201" y="2593216"/>
            <a:ext cx="4227538" cy="38142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B9509A-0B10-4E94-861B-F983FDDF9706}" type="datetime1">
              <a:rPr lang="en-US" smtClean="0"/>
              <a:t>1/25/2025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B93866-9862-C24E-8974-64D723290854}" type="slidenum">
              <a:rPr lang="en-US" smtClean="0"/>
              <a:t>‹#›</a:t>
            </a:fld>
            <a:endParaRPr lang="en-US"/>
          </a:p>
        </p:txBody>
      </p:sp>
    </p:spTree>
    <p:extLst>
      <p:ext uri="{BB962C8B-B14F-4D97-AF65-F5344CB8AC3E}">
        <p14:creationId xmlns:p14="http://schemas.microsoft.com/office/powerpoint/2010/main" val="1860855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3010737-DC28-40EE-8F93-9087A6FF9F76}" type="datetime1">
              <a:rPr lang="en-US" smtClean="0"/>
              <a:t>1/25/2025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B93866-9862-C24E-8974-64D723290854}" type="slidenum">
              <a:rPr lang="en-US" smtClean="0"/>
              <a:t>‹#›</a:t>
            </a:fld>
            <a:endParaRPr lang="en-US"/>
          </a:p>
        </p:txBody>
      </p:sp>
    </p:spTree>
    <p:extLst>
      <p:ext uri="{BB962C8B-B14F-4D97-AF65-F5344CB8AC3E}">
        <p14:creationId xmlns:p14="http://schemas.microsoft.com/office/powerpoint/2010/main" val="39339933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54FC9F-DB7E-43DD-8934-05A53D8B01AB}" type="datetime1">
              <a:rPr lang="en-US" smtClean="0"/>
              <a:t>1/25/2025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B93866-9862-C24E-8974-64D723290854}" type="slidenum">
              <a:rPr lang="en-US" smtClean="0"/>
              <a:t>‹#›</a:t>
            </a:fld>
            <a:endParaRPr lang="en-US"/>
          </a:p>
        </p:txBody>
      </p:sp>
    </p:spTree>
    <p:extLst>
      <p:ext uri="{BB962C8B-B14F-4D97-AF65-F5344CB8AC3E}">
        <p14:creationId xmlns:p14="http://schemas.microsoft.com/office/powerpoint/2010/main" val="1832529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952" y="473287"/>
            <a:ext cx="3207231" cy="1656503"/>
          </a:xfrm>
        </p:spPr>
        <p:txBody>
          <a:bodyPr anchor="b"/>
          <a:lstStyle>
            <a:lvl1pPr>
              <a:defRPr sz="3313"/>
            </a:lvl1pPr>
          </a:lstStyle>
          <a:p>
            <a:r>
              <a:rPr lang="en-US"/>
              <a:t>Click to edit Master title style</a:t>
            </a:r>
            <a:endParaRPr lang="en-US" dirty="0"/>
          </a:p>
        </p:txBody>
      </p:sp>
      <p:sp>
        <p:nvSpPr>
          <p:cNvPr id="3" name="Content Placeholder 2"/>
          <p:cNvSpPr>
            <a:spLocks noGrp="1"/>
          </p:cNvSpPr>
          <p:nvPr>
            <p:ph idx="1"/>
          </p:nvPr>
        </p:nvSpPr>
        <p:spPr>
          <a:xfrm>
            <a:off x="4227538" y="1022169"/>
            <a:ext cx="5034201" cy="5045104"/>
          </a:xfrm>
        </p:spPr>
        <p:txBody>
          <a:bodyPr/>
          <a:lstStyle>
            <a:lvl1pPr>
              <a:defRPr sz="3313"/>
            </a:lvl1pPr>
            <a:lvl2pPr>
              <a:defRPr sz="2899"/>
            </a:lvl2pPr>
            <a:lvl3pPr>
              <a:defRPr sz="2484"/>
            </a:lvl3pPr>
            <a:lvl4pPr>
              <a:defRPr sz="2070"/>
            </a:lvl4pPr>
            <a:lvl5pPr>
              <a:defRPr sz="2070"/>
            </a:lvl5pPr>
            <a:lvl6pPr>
              <a:defRPr sz="2070"/>
            </a:lvl6pPr>
            <a:lvl7pPr>
              <a:defRPr sz="2070"/>
            </a:lvl7pPr>
            <a:lvl8pPr>
              <a:defRPr sz="2070"/>
            </a:lvl8pPr>
            <a:lvl9pPr>
              <a:defRPr sz="207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4952" y="2129790"/>
            <a:ext cx="3207231" cy="3945699"/>
          </a:xfrm>
        </p:spPr>
        <p:txBody>
          <a:bodyPr/>
          <a:lstStyle>
            <a:lvl1pPr marL="0" indent="0">
              <a:buNone/>
              <a:defRPr sz="1656"/>
            </a:lvl1pPr>
            <a:lvl2pPr marL="473293" indent="0">
              <a:buNone/>
              <a:defRPr sz="1449"/>
            </a:lvl2pPr>
            <a:lvl3pPr marL="946587" indent="0">
              <a:buNone/>
              <a:defRPr sz="1242"/>
            </a:lvl3pPr>
            <a:lvl4pPr marL="1419880" indent="0">
              <a:buNone/>
              <a:defRPr sz="1035"/>
            </a:lvl4pPr>
            <a:lvl5pPr marL="1893174" indent="0">
              <a:buNone/>
              <a:defRPr sz="1035"/>
            </a:lvl5pPr>
            <a:lvl6pPr marL="2366467" indent="0">
              <a:buNone/>
              <a:defRPr sz="1035"/>
            </a:lvl6pPr>
            <a:lvl7pPr marL="2839761" indent="0">
              <a:buNone/>
              <a:defRPr sz="1035"/>
            </a:lvl7pPr>
            <a:lvl8pPr marL="3313054" indent="0">
              <a:buNone/>
              <a:defRPr sz="1035"/>
            </a:lvl8pPr>
            <a:lvl9pPr marL="3786348" indent="0">
              <a:buNone/>
              <a:defRPr sz="1035"/>
            </a:lvl9pPr>
          </a:lstStyle>
          <a:p>
            <a:pPr lvl="0"/>
            <a:r>
              <a:rPr lang="en-US"/>
              <a:t>Click to edit Master text styles</a:t>
            </a:r>
          </a:p>
        </p:txBody>
      </p:sp>
      <p:sp>
        <p:nvSpPr>
          <p:cNvPr id="5" name="Date Placeholder 4"/>
          <p:cNvSpPr>
            <a:spLocks noGrp="1"/>
          </p:cNvSpPr>
          <p:nvPr>
            <p:ph type="dt" sz="half" idx="10"/>
          </p:nvPr>
        </p:nvSpPr>
        <p:spPr/>
        <p:txBody>
          <a:bodyPr/>
          <a:lstStyle/>
          <a:p>
            <a:fld id="{B647DDEE-6109-4822-9AE2-AA50B444832E}" type="datetime1">
              <a:rPr lang="en-US" smtClean="0"/>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B93866-9862-C24E-8974-64D723290854}" type="slidenum">
              <a:rPr lang="en-US" smtClean="0"/>
              <a:t>‹#›</a:t>
            </a:fld>
            <a:endParaRPr lang="en-US"/>
          </a:p>
        </p:txBody>
      </p:sp>
    </p:spTree>
    <p:extLst>
      <p:ext uri="{BB962C8B-B14F-4D97-AF65-F5344CB8AC3E}">
        <p14:creationId xmlns:p14="http://schemas.microsoft.com/office/powerpoint/2010/main" val="20059247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952" y="473287"/>
            <a:ext cx="3207231" cy="1656503"/>
          </a:xfrm>
        </p:spPr>
        <p:txBody>
          <a:bodyPr anchor="b"/>
          <a:lstStyle>
            <a:lvl1pPr>
              <a:defRPr sz="3313"/>
            </a:lvl1pPr>
          </a:lstStyle>
          <a:p>
            <a:r>
              <a:rPr lang="en-US"/>
              <a:t>Click to edit Master title style</a:t>
            </a:r>
            <a:endParaRPr lang="en-US" dirty="0"/>
          </a:p>
        </p:txBody>
      </p:sp>
      <p:sp>
        <p:nvSpPr>
          <p:cNvPr id="3" name="Picture Placeholder 2"/>
          <p:cNvSpPr>
            <a:spLocks noGrp="1" noChangeAspect="1"/>
          </p:cNvSpPr>
          <p:nvPr>
            <p:ph type="pic" idx="1"/>
          </p:nvPr>
        </p:nvSpPr>
        <p:spPr>
          <a:xfrm>
            <a:off x="4227538" y="1022169"/>
            <a:ext cx="5034201" cy="5045104"/>
          </a:xfrm>
        </p:spPr>
        <p:txBody>
          <a:bodyPr anchor="t"/>
          <a:lstStyle>
            <a:lvl1pPr marL="0" indent="0">
              <a:buNone/>
              <a:defRPr sz="3313"/>
            </a:lvl1pPr>
            <a:lvl2pPr marL="473293" indent="0">
              <a:buNone/>
              <a:defRPr sz="2899"/>
            </a:lvl2pPr>
            <a:lvl3pPr marL="946587" indent="0">
              <a:buNone/>
              <a:defRPr sz="2484"/>
            </a:lvl3pPr>
            <a:lvl4pPr marL="1419880" indent="0">
              <a:buNone/>
              <a:defRPr sz="2070"/>
            </a:lvl4pPr>
            <a:lvl5pPr marL="1893174" indent="0">
              <a:buNone/>
              <a:defRPr sz="2070"/>
            </a:lvl5pPr>
            <a:lvl6pPr marL="2366467" indent="0">
              <a:buNone/>
              <a:defRPr sz="2070"/>
            </a:lvl6pPr>
            <a:lvl7pPr marL="2839761" indent="0">
              <a:buNone/>
              <a:defRPr sz="2070"/>
            </a:lvl7pPr>
            <a:lvl8pPr marL="3313054" indent="0">
              <a:buNone/>
              <a:defRPr sz="2070"/>
            </a:lvl8pPr>
            <a:lvl9pPr marL="3786348" indent="0">
              <a:buNone/>
              <a:defRPr sz="2070"/>
            </a:lvl9pPr>
          </a:lstStyle>
          <a:p>
            <a:r>
              <a:rPr lang="en-US"/>
              <a:t>Click icon to add picture</a:t>
            </a:r>
            <a:endParaRPr lang="en-US" dirty="0"/>
          </a:p>
        </p:txBody>
      </p:sp>
      <p:sp>
        <p:nvSpPr>
          <p:cNvPr id="4" name="Text Placeholder 3"/>
          <p:cNvSpPr>
            <a:spLocks noGrp="1"/>
          </p:cNvSpPr>
          <p:nvPr>
            <p:ph type="body" sz="half" idx="2"/>
          </p:nvPr>
        </p:nvSpPr>
        <p:spPr>
          <a:xfrm>
            <a:off x="684952" y="2129790"/>
            <a:ext cx="3207231" cy="3945699"/>
          </a:xfrm>
        </p:spPr>
        <p:txBody>
          <a:bodyPr/>
          <a:lstStyle>
            <a:lvl1pPr marL="0" indent="0">
              <a:buNone/>
              <a:defRPr sz="1656"/>
            </a:lvl1pPr>
            <a:lvl2pPr marL="473293" indent="0">
              <a:buNone/>
              <a:defRPr sz="1449"/>
            </a:lvl2pPr>
            <a:lvl3pPr marL="946587" indent="0">
              <a:buNone/>
              <a:defRPr sz="1242"/>
            </a:lvl3pPr>
            <a:lvl4pPr marL="1419880" indent="0">
              <a:buNone/>
              <a:defRPr sz="1035"/>
            </a:lvl4pPr>
            <a:lvl5pPr marL="1893174" indent="0">
              <a:buNone/>
              <a:defRPr sz="1035"/>
            </a:lvl5pPr>
            <a:lvl6pPr marL="2366467" indent="0">
              <a:buNone/>
              <a:defRPr sz="1035"/>
            </a:lvl6pPr>
            <a:lvl7pPr marL="2839761" indent="0">
              <a:buNone/>
              <a:defRPr sz="1035"/>
            </a:lvl7pPr>
            <a:lvl8pPr marL="3313054" indent="0">
              <a:buNone/>
              <a:defRPr sz="1035"/>
            </a:lvl8pPr>
            <a:lvl9pPr marL="3786348" indent="0">
              <a:buNone/>
              <a:defRPr sz="1035"/>
            </a:lvl9pPr>
          </a:lstStyle>
          <a:p>
            <a:pPr lvl="0"/>
            <a:r>
              <a:rPr lang="en-US"/>
              <a:t>Click to edit Master text styles</a:t>
            </a:r>
          </a:p>
        </p:txBody>
      </p:sp>
      <p:sp>
        <p:nvSpPr>
          <p:cNvPr id="5" name="Date Placeholder 4"/>
          <p:cNvSpPr>
            <a:spLocks noGrp="1"/>
          </p:cNvSpPr>
          <p:nvPr>
            <p:ph type="dt" sz="half" idx="10"/>
          </p:nvPr>
        </p:nvSpPr>
        <p:spPr/>
        <p:txBody>
          <a:bodyPr/>
          <a:lstStyle/>
          <a:p>
            <a:fld id="{D4F79DA3-E474-41DD-B191-C6DE161F155B}" type="datetime1">
              <a:rPr lang="en-US" smtClean="0"/>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B93866-9862-C24E-8974-64D723290854}" type="slidenum">
              <a:rPr lang="en-US" smtClean="0"/>
              <a:t>‹#›</a:t>
            </a:fld>
            <a:endParaRPr lang="en-US"/>
          </a:p>
        </p:txBody>
      </p:sp>
    </p:spTree>
    <p:extLst>
      <p:ext uri="{BB962C8B-B14F-4D97-AF65-F5344CB8AC3E}">
        <p14:creationId xmlns:p14="http://schemas.microsoft.com/office/powerpoint/2010/main" val="1892036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3657" y="377974"/>
            <a:ext cx="8576786" cy="13722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3657" y="1889860"/>
            <a:ext cx="8576786" cy="45044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3657" y="6580001"/>
            <a:ext cx="2237423" cy="377972"/>
          </a:xfrm>
          <a:prstGeom prst="rect">
            <a:avLst/>
          </a:prstGeom>
        </p:spPr>
        <p:txBody>
          <a:bodyPr vert="horz" lIns="91440" tIns="45720" rIns="91440" bIns="45720" rtlCol="0" anchor="ctr"/>
          <a:lstStyle>
            <a:lvl1pPr algn="l">
              <a:defRPr sz="1242">
                <a:solidFill>
                  <a:schemeClr val="tx1">
                    <a:tint val="75000"/>
                  </a:schemeClr>
                </a:solidFill>
              </a:defRPr>
            </a:lvl1pPr>
          </a:lstStyle>
          <a:p>
            <a:fld id="{82C144B9-702F-4166-A4C2-017FF87E5FF8}" type="datetime1">
              <a:rPr lang="en-US" smtClean="0"/>
              <a:t>1/25/2025</a:t>
            </a:fld>
            <a:endParaRPr lang="en-US"/>
          </a:p>
        </p:txBody>
      </p:sp>
      <p:sp>
        <p:nvSpPr>
          <p:cNvPr id="5" name="Footer Placeholder 4"/>
          <p:cNvSpPr>
            <a:spLocks noGrp="1"/>
          </p:cNvSpPr>
          <p:nvPr>
            <p:ph type="ftr" sz="quarter" idx="3"/>
          </p:nvPr>
        </p:nvSpPr>
        <p:spPr>
          <a:xfrm>
            <a:off x="3293983" y="6580001"/>
            <a:ext cx="3356134" cy="377972"/>
          </a:xfrm>
          <a:prstGeom prst="rect">
            <a:avLst/>
          </a:prstGeom>
        </p:spPr>
        <p:txBody>
          <a:bodyPr vert="horz" lIns="91440" tIns="45720" rIns="91440" bIns="45720" rtlCol="0" anchor="ctr"/>
          <a:lstStyle>
            <a:lvl1pPr algn="ctr">
              <a:defRPr sz="1242">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023020" y="6580001"/>
            <a:ext cx="2237423" cy="377972"/>
          </a:xfrm>
          <a:prstGeom prst="rect">
            <a:avLst/>
          </a:prstGeom>
        </p:spPr>
        <p:txBody>
          <a:bodyPr vert="horz" lIns="91440" tIns="45720" rIns="91440" bIns="45720" rtlCol="0" anchor="ctr"/>
          <a:lstStyle>
            <a:lvl1pPr algn="r">
              <a:defRPr sz="1242">
                <a:solidFill>
                  <a:schemeClr val="tx1">
                    <a:tint val="75000"/>
                  </a:schemeClr>
                </a:solidFill>
              </a:defRPr>
            </a:lvl1pPr>
          </a:lstStyle>
          <a:p>
            <a:fld id="{6EB93866-9862-C24E-8974-64D723290854}" type="slidenum">
              <a:rPr lang="en-US" smtClean="0"/>
              <a:t>‹#›</a:t>
            </a:fld>
            <a:endParaRPr lang="en-US"/>
          </a:p>
        </p:txBody>
      </p:sp>
    </p:spTree>
    <p:extLst>
      <p:ext uri="{BB962C8B-B14F-4D97-AF65-F5344CB8AC3E}">
        <p14:creationId xmlns:p14="http://schemas.microsoft.com/office/powerpoint/2010/main" val="37133358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ftr="0" dt="0"/>
  <p:txStyles>
    <p:titleStyle>
      <a:lvl1pPr algn="l" defTabSz="946587" rtl="0" eaLnBrk="1" latinLnBrk="0" hangingPunct="1">
        <a:lnSpc>
          <a:spcPct val="90000"/>
        </a:lnSpc>
        <a:spcBef>
          <a:spcPct val="0"/>
        </a:spcBef>
        <a:buNone/>
        <a:defRPr sz="4555" kern="1200">
          <a:solidFill>
            <a:schemeClr val="tx1"/>
          </a:solidFill>
          <a:latin typeface="+mj-lt"/>
          <a:ea typeface="+mj-ea"/>
          <a:cs typeface="+mj-cs"/>
        </a:defRPr>
      </a:lvl1pPr>
    </p:titleStyle>
    <p:bodyStyle>
      <a:lvl1pPr marL="236647" indent="-236647" algn="l" defTabSz="946587" rtl="0" eaLnBrk="1" latinLnBrk="0" hangingPunct="1">
        <a:lnSpc>
          <a:spcPct val="90000"/>
        </a:lnSpc>
        <a:spcBef>
          <a:spcPts val="1035"/>
        </a:spcBef>
        <a:buFont typeface="Arial" panose="020B0604020202020204" pitchFamily="34" charset="0"/>
        <a:buChar char="•"/>
        <a:defRPr sz="2899" kern="1200">
          <a:solidFill>
            <a:schemeClr val="tx1"/>
          </a:solidFill>
          <a:latin typeface="+mn-lt"/>
          <a:ea typeface="+mn-ea"/>
          <a:cs typeface="+mn-cs"/>
        </a:defRPr>
      </a:lvl1pPr>
      <a:lvl2pPr marL="709940" indent="-236647" algn="l" defTabSz="946587" rtl="0" eaLnBrk="1" latinLnBrk="0" hangingPunct="1">
        <a:lnSpc>
          <a:spcPct val="90000"/>
        </a:lnSpc>
        <a:spcBef>
          <a:spcPts val="518"/>
        </a:spcBef>
        <a:buFont typeface="Arial" panose="020B0604020202020204" pitchFamily="34" charset="0"/>
        <a:buChar char="•"/>
        <a:defRPr sz="2484" kern="1200">
          <a:solidFill>
            <a:schemeClr val="tx1"/>
          </a:solidFill>
          <a:latin typeface="+mn-lt"/>
          <a:ea typeface="+mn-ea"/>
          <a:cs typeface="+mn-cs"/>
        </a:defRPr>
      </a:lvl2pPr>
      <a:lvl3pPr marL="1183234" indent="-236647" algn="l" defTabSz="946587" rtl="0" eaLnBrk="1" latinLnBrk="0" hangingPunct="1">
        <a:lnSpc>
          <a:spcPct val="90000"/>
        </a:lnSpc>
        <a:spcBef>
          <a:spcPts val="518"/>
        </a:spcBef>
        <a:buFont typeface="Arial" panose="020B0604020202020204" pitchFamily="34" charset="0"/>
        <a:buChar char="•"/>
        <a:defRPr sz="2070" kern="1200">
          <a:solidFill>
            <a:schemeClr val="tx1"/>
          </a:solidFill>
          <a:latin typeface="+mn-lt"/>
          <a:ea typeface="+mn-ea"/>
          <a:cs typeface="+mn-cs"/>
        </a:defRPr>
      </a:lvl3pPr>
      <a:lvl4pPr marL="1656527" indent="-236647" algn="l" defTabSz="946587" rtl="0" eaLnBrk="1" latinLnBrk="0" hangingPunct="1">
        <a:lnSpc>
          <a:spcPct val="90000"/>
        </a:lnSpc>
        <a:spcBef>
          <a:spcPts val="518"/>
        </a:spcBef>
        <a:buFont typeface="Arial" panose="020B0604020202020204" pitchFamily="34" charset="0"/>
        <a:buChar char="•"/>
        <a:defRPr sz="1863" kern="1200">
          <a:solidFill>
            <a:schemeClr val="tx1"/>
          </a:solidFill>
          <a:latin typeface="+mn-lt"/>
          <a:ea typeface="+mn-ea"/>
          <a:cs typeface="+mn-cs"/>
        </a:defRPr>
      </a:lvl4pPr>
      <a:lvl5pPr marL="2129820" indent="-236647" algn="l" defTabSz="946587" rtl="0" eaLnBrk="1" latinLnBrk="0" hangingPunct="1">
        <a:lnSpc>
          <a:spcPct val="90000"/>
        </a:lnSpc>
        <a:spcBef>
          <a:spcPts val="518"/>
        </a:spcBef>
        <a:buFont typeface="Arial" panose="020B0604020202020204" pitchFamily="34" charset="0"/>
        <a:buChar char="•"/>
        <a:defRPr sz="1863" kern="1200">
          <a:solidFill>
            <a:schemeClr val="tx1"/>
          </a:solidFill>
          <a:latin typeface="+mn-lt"/>
          <a:ea typeface="+mn-ea"/>
          <a:cs typeface="+mn-cs"/>
        </a:defRPr>
      </a:lvl5pPr>
      <a:lvl6pPr marL="2603114" indent="-236647" algn="l" defTabSz="946587" rtl="0" eaLnBrk="1" latinLnBrk="0" hangingPunct="1">
        <a:lnSpc>
          <a:spcPct val="90000"/>
        </a:lnSpc>
        <a:spcBef>
          <a:spcPts val="518"/>
        </a:spcBef>
        <a:buFont typeface="Arial" panose="020B0604020202020204" pitchFamily="34" charset="0"/>
        <a:buChar char="•"/>
        <a:defRPr sz="1863" kern="1200">
          <a:solidFill>
            <a:schemeClr val="tx1"/>
          </a:solidFill>
          <a:latin typeface="+mn-lt"/>
          <a:ea typeface="+mn-ea"/>
          <a:cs typeface="+mn-cs"/>
        </a:defRPr>
      </a:lvl6pPr>
      <a:lvl7pPr marL="3076407" indent="-236647" algn="l" defTabSz="946587" rtl="0" eaLnBrk="1" latinLnBrk="0" hangingPunct="1">
        <a:lnSpc>
          <a:spcPct val="90000"/>
        </a:lnSpc>
        <a:spcBef>
          <a:spcPts val="518"/>
        </a:spcBef>
        <a:buFont typeface="Arial" panose="020B0604020202020204" pitchFamily="34" charset="0"/>
        <a:buChar char="•"/>
        <a:defRPr sz="1863" kern="1200">
          <a:solidFill>
            <a:schemeClr val="tx1"/>
          </a:solidFill>
          <a:latin typeface="+mn-lt"/>
          <a:ea typeface="+mn-ea"/>
          <a:cs typeface="+mn-cs"/>
        </a:defRPr>
      </a:lvl7pPr>
      <a:lvl8pPr marL="3549701" indent="-236647" algn="l" defTabSz="946587" rtl="0" eaLnBrk="1" latinLnBrk="0" hangingPunct="1">
        <a:lnSpc>
          <a:spcPct val="90000"/>
        </a:lnSpc>
        <a:spcBef>
          <a:spcPts val="518"/>
        </a:spcBef>
        <a:buFont typeface="Arial" panose="020B0604020202020204" pitchFamily="34" charset="0"/>
        <a:buChar char="•"/>
        <a:defRPr sz="1863" kern="1200">
          <a:solidFill>
            <a:schemeClr val="tx1"/>
          </a:solidFill>
          <a:latin typeface="+mn-lt"/>
          <a:ea typeface="+mn-ea"/>
          <a:cs typeface="+mn-cs"/>
        </a:defRPr>
      </a:lvl8pPr>
      <a:lvl9pPr marL="4022994" indent="-236647" algn="l" defTabSz="946587" rtl="0" eaLnBrk="1" latinLnBrk="0" hangingPunct="1">
        <a:lnSpc>
          <a:spcPct val="90000"/>
        </a:lnSpc>
        <a:spcBef>
          <a:spcPts val="518"/>
        </a:spcBef>
        <a:buFont typeface="Arial" panose="020B0604020202020204" pitchFamily="34" charset="0"/>
        <a:buChar char="•"/>
        <a:defRPr sz="1863" kern="1200">
          <a:solidFill>
            <a:schemeClr val="tx1"/>
          </a:solidFill>
          <a:latin typeface="+mn-lt"/>
          <a:ea typeface="+mn-ea"/>
          <a:cs typeface="+mn-cs"/>
        </a:defRPr>
      </a:lvl9pPr>
    </p:bodyStyle>
    <p:otherStyle>
      <a:defPPr>
        <a:defRPr lang="en-US"/>
      </a:defPPr>
      <a:lvl1pPr marL="0" algn="l" defTabSz="946587" rtl="0" eaLnBrk="1" latinLnBrk="0" hangingPunct="1">
        <a:defRPr sz="1863" kern="1200">
          <a:solidFill>
            <a:schemeClr val="tx1"/>
          </a:solidFill>
          <a:latin typeface="+mn-lt"/>
          <a:ea typeface="+mn-ea"/>
          <a:cs typeface="+mn-cs"/>
        </a:defRPr>
      </a:lvl1pPr>
      <a:lvl2pPr marL="473293" algn="l" defTabSz="946587" rtl="0" eaLnBrk="1" latinLnBrk="0" hangingPunct="1">
        <a:defRPr sz="1863" kern="1200">
          <a:solidFill>
            <a:schemeClr val="tx1"/>
          </a:solidFill>
          <a:latin typeface="+mn-lt"/>
          <a:ea typeface="+mn-ea"/>
          <a:cs typeface="+mn-cs"/>
        </a:defRPr>
      </a:lvl2pPr>
      <a:lvl3pPr marL="946587" algn="l" defTabSz="946587" rtl="0" eaLnBrk="1" latinLnBrk="0" hangingPunct="1">
        <a:defRPr sz="1863" kern="1200">
          <a:solidFill>
            <a:schemeClr val="tx1"/>
          </a:solidFill>
          <a:latin typeface="+mn-lt"/>
          <a:ea typeface="+mn-ea"/>
          <a:cs typeface="+mn-cs"/>
        </a:defRPr>
      </a:lvl3pPr>
      <a:lvl4pPr marL="1419880" algn="l" defTabSz="946587" rtl="0" eaLnBrk="1" latinLnBrk="0" hangingPunct="1">
        <a:defRPr sz="1863" kern="1200">
          <a:solidFill>
            <a:schemeClr val="tx1"/>
          </a:solidFill>
          <a:latin typeface="+mn-lt"/>
          <a:ea typeface="+mn-ea"/>
          <a:cs typeface="+mn-cs"/>
        </a:defRPr>
      </a:lvl4pPr>
      <a:lvl5pPr marL="1893174" algn="l" defTabSz="946587" rtl="0" eaLnBrk="1" latinLnBrk="0" hangingPunct="1">
        <a:defRPr sz="1863" kern="1200">
          <a:solidFill>
            <a:schemeClr val="tx1"/>
          </a:solidFill>
          <a:latin typeface="+mn-lt"/>
          <a:ea typeface="+mn-ea"/>
          <a:cs typeface="+mn-cs"/>
        </a:defRPr>
      </a:lvl5pPr>
      <a:lvl6pPr marL="2366467" algn="l" defTabSz="946587" rtl="0" eaLnBrk="1" latinLnBrk="0" hangingPunct="1">
        <a:defRPr sz="1863" kern="1200">
          <a:solidFill>
            <a:schemeClr val="tx1"/>
          </a:solidFill>
          <a:latin typeface="+mn-lt"/>
          <a:ea typeface="+mn-ea"/>
          <a:cs typeface="+mn-cs"/>
        </a:defRPr>
      </a:lvl6pPr>
      <a:lvl7pPr marL="2839761" algn="l" defTabSz="946587" rtl="0" eaLnBrk="1" latinLnBrk="0" hangingPunct="1">
        <a:defRPr sz="1863" kern="1200">
          <a:solidFill>
            <a:schemeClr val="tx1"/>
          </a:solidFill>
          <a:latin typeface="+mn-lt"/>
          <a:ea typeface="+mn-ea"/>
          <a:cs typeface="+mn-cs"/>
        </a:defRPr>
      </a:lvl7pPr>
      <a:lvl8pPr marL="3313054" algn="l" defTabSz="946587" rtl="0" eaLnBrk="1" latinLnBrk="0" hangingPunct="1">
        <a:defRPr sz="1863" kern="1200">
          <a:solidFill>
            <a:schemeClr val="tx1"/>
          </a:solidFill>
          <a:latin typeface="+mn-lt"/>
          <a:ea typeface="+mn-ea"/>
          <a:cs typeface="+mn-cs"/>
        </a:defRPr>
      </a:lvl8pPr>
      <a:lvl9pPr marL="3786348" algn="l" defTabSz="946587" rtl="0" eaLnBrk="1" latinLnBrk="0" hangingPunct="1">
        <a:defRPr sz="1863"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143376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745785" rtl="0" eaLnBrk="1" latinLnBrk="0" hangingPunct="1">
        <a:lnSpc>
          <a:spcPct val="90000"/>
        </a:lnSpc>
        <a:spcBef>
          <a:spcPct val="0"/>
        </a:spcBef>
        <a:buNone/>
        <a:defRPr sz="3589" kern="1200">
          <a:solidFill>
            <a:schemeClr val="tx1"/>
          </a:solidFill>
          <a:latin typeface="+mj-lt"/>
          <a:ea typeface="+mj-ea"/>
          <a:cs typeface="+mj-cs"/>
        </a:defRPr>
      </a:lvl1pPr>
    </p:titleStyle>
    <p:bodyStyle>
      <a:lvl1pPr marL="186446" indent="-186446" algn="l" defTabSz="745785" rtl="0" eaLnBrk="1" latinLnBrk="0" hangingPunct="1">
        <a:lnSpc>
          <a:spcPct val="90000"/>
        </a:lnSpc>
        <a:spcBef>
          <a:spcPts val="816"/>
        </a:spcBef>
        <a:buFont typeface="Arial" panose="020B0604020202020204" pitchFamily="34" charset="0"/>
        <a:buChar char="•"/>
        <a:defRPr sz="2284" kern="1200">
          <a:solidFill>
            <a:schemeClr val="tx1"/>
          </a:solidFill>
          <a:latin typeface="+mn-lt"/>
          <a:ea typeface="+mn-ea"/>
          <a:cs typeface="+mn-cs"/>
        </a:defRPr>
      </a:lvl1pPr>
      <a:lvl2pPr marL="559338" indent="-186446" algn="l" defTabSz="745785" rtl="0" eaLnBrk="1" latinLnBrk="0" hangingPunct="1">
        <a:lnSpc>
          <a:spcPct val="90000"/>
        </a:lnSpc>
        <a:spcBef>
          <a:spcPts val="408"/>
        </a:spcBef>
        <a:buFont typeface="Arial" panose="020B0604020202020204" pitchFamily="34" charset="0"/>
        <a:buChar char="•"/>
        <a:defRPr sz="1957" kern="1200">
          <a:solidFill>
            <a:schemeClr val="tx1"/>
          </a:solidFill>
          <a:latin typeface="+mn-lt"/>
          <a:ea typeface="+mn-ea"/>
          <a:cs typeface="+mn-cs"/>
        </a:defRPr>
      </a:lvl2pPr>
      <a:lvl3pPr marL="932231" indent="-186446" algn="l" defTabSz="745785" rtl="0" eaLnBrk="1" latinLnBrk="0" hangingPunct="1">
        <a:lnSpc>
          <a:spcPct val="90000"/>
        </a:lnSpc>
        <a:spcBef>
          <a:spcPts val="408"/>
        </a:spcBef>
        <a:buFont typeface="Arial" panose="020B0604020202020204" pitchFamily="34" charset="0"/>
        <a:buChar char="•"/>
        <a:defRPr sz="1631" kern="1200">
          <a:solidFill>
            <a:schemeClr val="tx1"/>
          </a:solidFill>
          <a:latin typeface="+mn-lt"/>
          <a:ea typeface="+mn-ea"/>
          <a:cs typeface="+mn-cs"/>
        </a:defRPr>
      </a:lvl3pPr>
      <a:lvl4pPr marL="1305123" indent="-186446" algn="l" defTabSz="745785" rtl="0" eaLnBrk="1" latinLnBrk="0" hangingPunct="1">
        <a:lnSpc>
          <a:spcPct val="90000"/>
        </a:lnSpc>
        <a:spcBef>
          <a:spcPts val="408"/>
        </a:spcBef>
        <a:buFont typeface="Arial" panose="020B0604020202020204" pitchFamily="34" charset="0"/>
        <a:buChar char="•"/>
        <a:defRPr sz="1468" kern="1200">
          <a:solidFill>
            <a:schemeClr val="tx1"/>
          </a:solidFill>
          <a:latin typeface="+mn-lt"/>
          <a:ea typeface="+mn-ea"/>
          <a:cs typeface="+mn-cs"/>
        </a:defRPr>
      </a:lvl4pPr>
      <a:lvl5pPr marL="1678015" indent="-186446" algn="l" defTabSz="745785" rtl="0" eaLnBrk="1" latinLnBrk="0" hangingPunct="1">
        <a:lnSpc>
          <a:spcPct val="90000"/>
        </a:lnSpc>
        <a:spcBef>
          <a:spcPts val="408"/>
        </a:spcBef>
        <a:buFont typeface="Arial" panose="020B0604020202020204" pitchFamily="34" charset="0"/>
        <a:buChar char="•"/>
        <a:defRPr sz="1468" kern="1200">
          <a:solidFill>
            <a:schemeClr val="tx1"/>
          </a:solidFill>
          <a:latin typeface="+mn-lt"/>
          <a:ea typeface="+mn-ea"/>
          <a:cs typeface="+mn-cs"/>
        </a:defRPr>
      </a:lvl5pPr>
      <a:lvl6pPr marL="2050908" indent="-186446" algn="l" defTabSz="745785" rtl="0" eaLnBrk="1" latinLnBrk="0" hangingPunct="1">
        <a:lnSpc>
          <a:spcPct val="90000"/>
        </a:lnSpc>
        <a:spcBef>
          <a:spcPts val="408"/>
        </a:spcBef>
        <a:buFont typeface="Arial" panose="020B0604020202020204" pitchFamily="34" charset="0"/>
        <a:buChar char="•"/>
        <a:defRPr sz="1468" kern="1200">
          <a:solidFill>
            <a:schemeClr val="tx1"/>
          </a:solidFill>
          <a:latin typeface="+mn-lt"/>
          <a:ea typeface="+mn-ea"/>
          <a:cs typeface="+mn-cs"/>
        </a:defRPr>
      </a:lvl6pPr>
      <a:lvl7pPr marL="2423800" indent="-186446" algn="l" defTabSz="745785" rtl="0" eaLnBrk="1" latinLnBrk="0" hangingPunct="1">
        <a:lnSpc>
          <a:spcPct val="90000"/>
        </a:lnSpc>
        <a:spcBef>
          <a:spcPts val="408"/>
        </a:spcBef>
        <a:buFont typeface="Arial" panose="020B0604020202020204" pitchFamily="34" charset="0"/>
        <a:buChar char="•"/>
        <a:defRPr sz="1468" kern="1200">
          <a:solidFill>
            <a:schemeClr val="tx1"/>
          </a:solidFill>
          <a:latin typeface="+mn-lt"/>
          <a:ea typeface="+mn-ea"/>
          <a:cs typeface="+mn-cs"/>
        </a:defRPr>
      </a:lvl7pPr>
      <a:lvl8pPr marL="2796692" indent="-186446" algn="l" defTabSz="745785" rtl="0" eaLnBrk="1" latinLnBrk="0" hangingPunct="1">
        <a:lnSpc>
          <a:spcPct val="90000"/>
        </a:lnSpc>
        <a:spcBef>
          <a:spcPts val="408"/>
        </a:spcBef>
        <a:buFont typeface="Arial" panose="020B0604020202020204" pitchFamily="34" charset="0"/>
        <a:buChar char="•"/>
        <a:defRPr sz="1468" kern="1200">
          <a:solidFill>
            <a:schemeClr val="tx1"/>
          </a:solidFill>
          <a:latin typeface="+mn-lt"/>
          <a:ea typeface="+mn-ea"/>
          <a:cs typeface="+mn-cs"/>
        </a:defRPr>
      </a:lvl8pPr>
      <a:lvl9pPr marL="3169585" indent="-186446" algn="l" defTabSz="745785" rtl="0" eaLnBrk="1" latinLnBrk="0" hangingPunct="1">
        <a:lnSpc>
          <a:spcPct val="90000"/>
        </a:lnSpc>
        <a:spcBef>
          <a:spcPts val="408"/>
        </a:spcBef>
        <a:buFont typeface="Arial" panose="020B0604020202020204" pitchFamily="34" charset="0"/>
        <a:buChar char="•"/>
        <a:defRPr sz="1468" kern="1200">
          <a:solidFill>
            <a:schemeClr val="tx1"/>
          </a:solidFill>
          <a:latin typeface="+mn-lt"/>
          <a:ea typeface="+mn-ea"/>
          <a:cs typeface="+mn-cs"/>
        </a:defRPr>
      </a:lvl9pPr>
    </p:bodyStyle>
    <p:otherStyle>
      <a:defPPr>
        <a:defRPr lang="en-US"/>
      </a:defPPr>
      <a:lvl1pPr marL="0" algn="l" defTabSz="745785" rtl="0" eaLnBrk="1" latinLnBrk="0" hangingPunct="1">
        <a:defRPr sz="1468" kern="1200">
          <a:solidFill>
            <a:schemeClr val="tx1"/>
          </a:solidFill>
          <a:latin typeface="+mn-lt"/>
          <a:ea typeface="+mn-ea"/>
          <a:cs typeface="+mn-cs"/>
        </a:defRPr>
      </a:lvl1pPr>
      <a:lvl2pPr marL="372892" algn="l" defTabSz="745785" rtl="0" eaLnBrk="1" latinLnBrk="0" hangingPunct="1">
        <a:defRPr sz="1468" kern="1200">
          <a:solidFill>
            <a:schemeClr val="tx1"/>
          </a:solidFill>
          <a:latin typeface="+mn-lt"/>
          <a:ea typeface="+mn-ea"/>
          <a:cs typeface="+mn-cs"/>
        </a:defRPr>
      </a:lvl2pPr>
      <a:lvl3pPr marL="745785" algn="l" defTabSz="745785" rtl="0" eaLnBrk="1" latinLnBrk="0" hangingPunct="1">
        <a:defRPr sz="1468" kern="1200">
          <a:solidFill>
            <a:schemeClr val="tx1"/>
          </a:solidFill>
          <a:latin typeface="+mn-lt"/>
          <a:ea typeface="+mn-ea"/>
          <a:cs typeface="+mn-cs"/>
        </a:defRPr>
      </a:lvl3pPr>
      <a:lvl4pPr marL="1118677" algn="l" defTabSz="745785" rtl="0" eaLnBrk="1" latinLnBrk="0" hangingPunct="1">
        <a:defRPr sz="1468" kern="1200">
          <a:solidFill>
            <a:schemeClr val="tx1"/>
          </a:solidFill>
          <a:latin typeface="+mn-lt"/>
          <a:ea typeface="+mn-ea"/>
          <a:cs typeface="+mn-cs"/>
        </a:defRPr>
      </a:lvl4pPr>
      <a:lvl5pPr marL="1491569" algn="l" defTabSz="745785" rtl="0" eaLnBrk="1" latinLnBrk="0" hangingPunct="1">
        <a:defRPr sz="1468" kern="1200">
          <a:solidFill>
            <a:schemeClr val="tx1"/>
          </a:solidFill>
          <a:latin typeface="+mn-lt"/>
          <a:ea typeface="+mn-ea"/>
          <a:cs typeface="+mn-cs"/>
        </a:defRPr>
      </a:lvl5pPr>
      <a:lvl6pPr marL="1864462" algn="l" defTabSz="745785" rtl="0" eaLnBrk="1" latinLnBrk="0" hangingPunct="1">
        <a:defRPr sz="1468" kern="1200">
          <a:solidFill>
            <a:schemeClr val="tx1"/>
          </a:solidFill>
          <a:latin typeface="+mn-lt"/>
          <a:ea typeface="+mn-ea"/>
          <a:cs typeface="+mn-cs"/>
        </a:defRPr>
      </a:lvl6pPr>
      <a:lvl7pPr marL="2237354" algn="l" defTabSz="745785" rtl="0" eaLnBrk="1" latinLnBrk="0" hangingPunct="1">
        <a:defRPr sz="1468" kern="1200">
          <a:solidFill>
            <a:schemeClr val="tx1"/>
          </a:solidFill>
          <a:latin typeface="+mn-lt"/>
          <a:ea typeface="+mn-ea"/>
          <a:cs typeface="+mn-cs"/>
        </a:defRPr>
      </a:lvl7pPr>
      <a:lvl8pPr marL="2610246" algn="l" defTabSz="745785" rtl="0" eaLnBrk="1" latinLnBrk="0" hangingPunct="1">
        <a:defRPr sz="1468" kern="1200">
          <a:solidFill>
            <a:schemeClr val="tx1"/>
          </a:solidFill>
          <a:latin typeface="+mn-lt"/>
          <a:ea typeface="+mn-ea"/>
          <a:cs typeface="+mn-cs"/>
        </a:defRPr>
      </a:lvl8pPr>
      <a:lvl9pPr marL="2983139" algn="l" defTabSz="745785" rtl="0" eaLnBrk="1" latinLnBrk="0" hangingPunct="1">
        <a:defRPr sz="146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14.xml"/><Relationship Id="rId5" Type="http://schemas.openxmlformats.org/officeDocument/2006/relationships/image" Target="../media/image8.png"/><Relationship Id="rId4" Type="http://schemas.openxmlformats.org/officeDocument/2006/relationships/image" Target="../media/image7.emf"/></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ain Header">
            <a:extLst>
              <a:ext uri="{FF2B5EF4-FFF2-40B4-BE49-F238E27FC236}">
                <a16:creationId xmlns:a16="http://schemas.microsoft.com/office/drawing/2014/main" id="{E901B3A1-1276-9FF2-9A2B-048D986A828E}"/>
              </a:ext>
            </a:extLst>
          </p:cNvPr>
          <p:cNvSpPr txBox="1"/>
          <p:nvPr/>
        </p:nvSpPr>
        <p:spPr>
          <a:xfrm>
            <a:off x="1399278" y="1282605"/>
            <a:ext cx="5107005" cy="2605842"/>
          </a:xfrm>
          <a:prstGeom prst="rect">
            <a:avLst/>
          </a:prstGeom>
          <a:noFill/>
        </p:spPr>
        <p:txBody>
          <a:bodyPr wrap="square" rtlCol="0">
            <a:spAutoFit/>
          </a:bodyPr>
          <a:lstStyle/>
          <a:p>
            <a:pPr defTabSz="745798">
              <a:lnSpc>
                <a:spcPts val="4894"/>
              </a:lnSpc>
              <a:defRPr/>
            </a:pPr>
            <a:r>
              <a:rPr lang="en-GB" sz="4894" kern="2000" dirty="0">
                <a:solidFill>
                  <a:srgbClr val="141F34"/>
                </a:solidFill>
                <a:latin typeface="Clash Display Medium" pitchFamily="2" charset="0"/>
              </a:rPr>
              <a:t>BUS7C3 International Organisational Branding</a:t>
            </a:r>
            <a:endParaRPr lang="en-US" sz="4894" kern="2000" dirty="0">
              <a:solidFill>
                <a:srgbClr val="141F34"/>
              </a:solidFill>
              <a:latin typeface="Clash Display Medium" pitchFamily="2" charset="0"/>
            </a:endParaRPr>
          </a:p>
        </p:txBody>
      </p:sp>
      <p:sp>
        <p:nvSpPr>
          <p:cNvPr id="3" name="TextBox 2">
            <a:extLst>
              <a:ext uri="{FF2B5EF4-FFF2-40B4-BE49-F238E27FC236}">
                <a16:creationId xmlns:a16="http://schemas.microsoft.com/office/drawing/2014/main" id="{036E0EEA-6BC3-8E43-76BB-1088D27F29B2}"/>
              </a:ext>
            </a:extLst>
          </p:cNvPr>
          <p:cNvSpPr txBox="1"/>
          <p:nvPr/>
        </p:nvSpPr>
        <p:spPr>
          <a:xfrm>
            <a:off x="1399278" y="4320791"/>
            <a:ext cx="2348757" cy="646331"/>
          </a:xfrm>
          <a:prstGeom prst="rect">
            <a:avLst/>
          </a:prstGeom>
          <a:noFill/>
        </p:spPr>
        <p:txBody>
          <a:bodyPr wrap="square">
            <a:spAutoFit/>
          </a:bodyPr>
          <a:lstStyle/>
          <a:p>
            <a:r>
              <a:rPr lang="en-GB" dirty="0"/>
              <a:t>How to make an educational video</a:t>
            </a:r>
          </a:p>
        </p:txBody>
      </p:sp>
    </p:spTree>
    <p:extLst>
      <p:ext uri="{BB962C8B-B14F-4D97-AF65-F5344CB8AC3E}">
        <p14:creationId xmlns:p14="http://schemas.microsoft.com/office/powerpoint/2010/main" val="24354298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752872"/>
            <a:ext cx="9944100" cy="5593556"/>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45785"/>
            <a:endParaRPr lang="en-US" sz="1468">
              <a:solidFill>
                <a:prstClr val="white"/>
              </a:solidFill>
              <a:latin typeface="Calibri" panose="020F0502020204030204"/>
            </a:endParaRPr>
          </a:p>
        </p:txBody>
      </p:sp>
      <p:sp>
        <p:nvSpPr>
          <p:cNvPr id="14" name="TextBox 13">
            <a:extLst>
              <a:ext uri="{FF2B5EF4-FFF2-40B4-BE49-F238E27FC236}">
                <a16:creationId xmlns:a16="http://schemas.microsoft.com/office/drawing/2014/main" id="{D7A504AC-B11A-F9D1-73C7-0F29DE735EF1}"/>
              </a:ext>
            </a:extLst>
          </p:cNvPr>
          <p:cNvSpPr txBox="1"/>
          <p:nvPr/>
        </p:nvSpPr>
        <p:spPr>
          <a:xfrm>
            <a:off x="404867" y="2523885"/>
            <a:ext cx="5107005" cy="620811"/>
          </a:xfrm>
          <a:prstGeom prst="rect">
            <a:avLst/>
          </a:prstGeom>
          <a:noFill/>
        </p:spPr>
        <p:txBody>
          <a:bodyPr wrap="square" rtlCol="0">
            <a:spAutoFit/>
          </a:bodyPr>
          <a:lstStyle/>
          <a:p>
            <a:pPr defTabSz="745785">
              <a:lnSpc>
                <a:spcPts val="4894"/>
              </a:lnSpc>
            </a:pPr>
            <a:r>
              <a:rPr lang="en-US" sz="1957" kern="2000" spc="-122" dirty="0">
                <a:solidFill>
                  <a:srgbClr val="4FB9A8"/>
                </a:solidFill>
                <a:latin typeface="Clash Display" pitchFamily="2" charset="0"/>
                <a:ea typeface="Inter V Medium" panose="02000503000000020004" pitchFamily="2" charset="0"/>
                <a:cs typeface="Inter V Medium" panose="02000503000000020004" pitchFamily="2" charset="0"/>
              </a:rPr>
              <a:t>Any questions?</a:t>
            </a:r>
          </a:p>
        </p:txBody>
      </p:sp>
      <p:sp>
        <p:nvSpPr>
          <p:cNvPr id="2" name="TextBox 1">
            <a:extLst>
              <a:ext uri="{FF2B5EF4-FFF2-40B4-BE49-F238E27FC236}">
                <a16:creationId xmlns:a16="http://schemas.microsoft.com/office/drawing/2014/main" id="{3960CD2A-FEF3-1F38-D057-1042EF95EE7B}"/>
              </a:ext>
            </a:extLst>
          </p:cNvPr>
          <p:cNvSpPr txBox="1"/>
          <p:nvPr/>
        </p:nvSpPr>
        <p:spPr>
          <a:xfrm>
            <a:off x="404867" y="1138043"/>
            <a:ext cx="5107005" cy="720710"/>
          </a:xfrm>
          <a:prstGeom prst="rect">
            <a:avLst/>
          </a:prstGeom>
          <a:noFill/>
        </p:spPr>
        <p:txBody>
          <a:bodyPr wrap="square" rtlCol="0">
            <a:spAutoFit/>
          </a:bodyPr>
          <a:lstStyle/>
          <a:p>
            <a:pPr defTabSz="745785">
              <a:lnSpc>
                <a:spcPts val="4894"/>
              </a:lnSpc>
            </a:pPr>
            <a:r>
              <a:rPr lang="en-US" sz="4404" kern="2000" dirty="0">
                <a:solidFill>
                  <a:prstClr val="white"/>
                </a:solidFill>
                <a:latin typeface="Clash Display Medium" pitchFamily="2" charset="0"/>
              </a:rPr>
              <a:t>Thank you!</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436206" y="5271588"/>
            <a:ext cx="1932616" cy="426597"/>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4435282" y="2376040"/>
            <a:ext cx="5508819" cy="3970389"/>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069709" y="1669757"/>
            <a:ext cx="6997157" cy="4676671"/>
          </a:xfrm>
          <a:prstGeom prst="rect">
            <a:avLst/>
          </a:prstGeom>
        </p:spPr>
      </p:pic>
    </p:spTree>
    <p:extLst>
      <p:ext uri="{BB962C8B-B14F-4D97-AF65-F5344CB8AC3E}">
        <p14:creationId xmlns:p14="http://schemas.microsoft.com/office/powerpoint/2010/main" val="210110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81DA41-0E1E-794B-AC79-D96E236F747E}"/>
              </a:ext>
            </a:extLst>
          </p:cNvPr>
          <p:cNvSpPr>
            <a:spLocks noGrp="1"/>
          </p:cNvSpPr>
          <p:nvPr>
            <p:ph type="title"/>
          </p:nvPr>
        </p:nvSpPr>
        <p:spPr>
          <a:xfrm>
            <a:off x="858043" y="230374"/>
            <a:ext cx="8228012" cy="647700"/>
          </a:xfrm>
        </p:spPr>
        <p:txBody>
          <a:bodyPr>
            <a:normAutofit/>
          </a:bodyPr>
          <a:lstStyle/>
          <a:p>
            <a:pPr>
              <a:defRPr/>
            </a:pPr>
            <a:r>
              <a:rPr lang="en-GB" sz="4000" b="1" dirty="0">
                <a:solidFill>
                  <a:schemeClr val="accent1">
                    <a:lumMod val="50000"/>
                  </a:schemeClr>
                </a:solidFill>
                <a:latin typeface="Arial"/>
                <a:cs typeface="Arial"/>
              </a:rPr>
              <a:t>VLOG</a:t>
            </a:r>
          </a:p>
        </p:txBody>
      </p:sp>
      <p:sp>
        <p:nvSpPr>
          <p:cNvPr id="7" name="Content Placeholder 2">
            <a:extLst>
              <a:ext uri="{FF2B5EF4-FFF2-40B4-BE49-F238E27FC236}">
                <a16:creationId xmlns:a16="http://schemas.microsoft.com/office/drawing/2014/main" id="{954F048B-D224-0F4B-80CA-0A2974E82644}"/>
              </a:ext>
            </a:extLst>
          </p:cNvPr>
          <p:cNvSpPr>
            <a:spLocks noGrp="1" noChangeArrowheads="1"/>
          </p:cNvSpPr>
          <p:nvPr>
            <p:ph idx="1"/>
          </p:nvPr>
        </p:nvSpPr>
        <p:spPr>
          <a:xfrm>
            <a:off x="630172" y="1466850"/>
            <a:ext cx="9032302" cy="4750058"/>
          </a:xfrm>
        </p:spPr>
        <p:txBody>
          <a:bodyPr>
            <a:normAutofit/>
          </a:bodyPr>
          <a:lstStyle/>
          <a:p>
            <a:pPr>
              <a:buFont typeface="Arial" panose="020B0604020202020204" pitchFamily="34" charset="0"/>
              <a:buChar char="•"/>
            </a:pPr>
            <a:r>
              <a:rPr lang="en-GB" altLang="en-US" sz="3000" dirty="0"/>
              <a:t>Creating a vlog for your assignment is likely to involve you giving a commentary on a given topic. You should ensure you check your module handbook for exact details on how to deliver your vlog. It’s important to plan the content before you start recording, just as you would when delivering a presentation.</a:t>
            </a:r>
          </a:p>
          <a:p>
            <a:pPr lvl="1">
              <a:buFont typeface="Wingdings" panose="05000000000000000000" pitchFamily="2" charset="2"/>
              <a:buChar char="q"/>
            </a:pPr>
            <a:endParaRPr lang="en-GB" altLang="en-US" sz="2900" dirty="0"/>
          </a:p>
          <a:p>
            <a:pPr marL="473293" lvl="1" indent="0">
              <a:buNone/>
            </a:pPr>
            <a:endParaRPr lang="en-GB" altLang="en-US" sz="2500" dirty="0"/>
          </a:p>
          <a:p>
            <a:pPr marL="473293" lvl="1" indent="0">
              <a:buNone/>
            </a:pPr>
            <a:endParaRPr lang="en-GB" altLang="en-US" sz="2500" dirty="0"/>
          </a:p>
          <a:p>
            <a:pPr marL="473293" lvl="1" indent="0">
              <a:buNone/>
            </a:pPr>
            <a:endParaRPr lang="en-GB" altLang="en-US" sz="2500" dirty="0"/>
          </a:p>
          <a:p>
            <a:pPr lvl="2">
              <a:buFont typeface="Wingdings" panose="05000000000000000000" pitchFamily="2" charset="2"/>
              <a:buChar char="q"/>
            </a:pPr>
            <a:endParaRPr lang="en-GB" altLang="en-US" sz="2500" dirty="0"/>
          </a:p>
          <a:p>
            <a:pPr lvl="2">
              <a:buFont typeface="Wingdings" panose="05000000000000000000" pitchFamily="2" charset="2"/>
              <a:buChar char="q"/>
            </a:pPr>
            <a:endParaRPr lang="en-GB" altLang="en-US" sz="2500" dirty="0"/>
          </a:p>
          <a:p>
            <a:pPr marL="946587" lvl="2" indent="0">
              <a:buNone/>
            </a:pPr>
            <a:endParaRPr lang="en-GB" altLang="en-US" sz="2900" dirty="0"/>
          </a:p>
          <a:p>
            <a:pPr marL="946587" lvl="2" indent="0">
              <a:buNone/>
            </a:pPr>
            <a:endParaRPr lang="en-GB" altLang="en-US" sz="2900" dirty="0"/>
          </a:p>
        </p:txBody>
      </p:sp>
      <p:sp>
        <p:nvSpPr>
          <p:cNvPr id="5" name="Slide Number Placeholder 4">
            <a:extLst>
              <a:ext uri="{FF2B5EF4-FFF2-40B4-BE49-F238E27FC236}">
                <a16:creationId xmlns:a16="http://schemas.microsoft.com/office/drawing/2014/main" id="{A009292C-31E1-4714-8ACE-3C465BF5B397}"/>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EB93866-9862-C24E-8974-64D723290854}" type="slidenum">
              <a:rPr kumimoji="0" lang="en-US" sz="1242"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42"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06D226C0-7825-F266-7061-D41F93C573AB}"/>
              </a:ext>
            </a:extLst>
          </p:cNvPr>
          <p:cNvGrpSpPr/>
          <p:nvPr/>
        </p:nvGrpSpPr>
        <p:grpSpPr>
          <a:xfrm>
            <a:off x="0" y="5880247"/>
            <a:ext cx="9944100" cy="1219053"/>
            <a:chOff x="0" y="5880247"/>
            <a:chExt cx="9944100" cy="1219053"/>
          </a:xfrm>
        </p:grpSpPr>
        <p:sp>
          <p:nvSpPr>
            <p:cNvPr id="3" name="Navy Footer Strip" descr="Footer navy">
              <a:extLst>
                <a:ext uri="{FF2B5EF4-FFF2-40B4-BE49-F238E27FC236}">
                  <a16:creationId xmlns:a16="http://schemas.microsoft.com/office/drawing/2014/main" id="{C914679C-C2FA-CAFE-CD85-16CA96EABF53}"/>
                </a:ext>
              </a:extLst>
            </p:cNvPr>
            <p:cNvSpPr/>
            <p:nvPr/>
          </p:nvSpPr>
          <p:spPr>
            <a:xfrm>
              <a:off x="0" y="6328728"/>
              <a:ext cx="9944100" cy="720947"/>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468"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Small White Logo" descr="Small WU logo">
              <a:extLst>
                <a:ext uri="{FF2B5EF4-FFF2-40B4-BE49-F238E27FC236}">
                  <a16:creationId xmlns:a16="http://schemas.microsoft.com/office/drawing/2014/main" id="{78EACB33-2CF0-91FE-6B34-8F31DE666A6C}"/>
                </a:ext>
              </a:extLst>
            </p:cNvPr>
            <p:cNvPicPr>
              <a:picLocks noChangeAspect="1"/>
            </p:cNvPicPr>
            <p:nvPr/>
          </p:nvPicPr>
          <p:blipFill>
            <a:blip r:embed="rId2"/>
            <a:stretch>
              <a:fillRect/>
            </a:stretch>
          </p:blipFill>
          <p:spPr>
            <a:xfrm>
              <a:off x="117229" y="6725338"/>
              <a:ext cx="1469344" cy="324337"/>
            </a:xfrm>
            <a:prstGeom prst="rect">
              <a:avLst/>
            </a:prstGeom>
          </p:spPr>
        </p:pic>
        <p:pic>
          <p:nvPicPr>
            <p:cNvPr id="9" name="Picture 8" descr="short pink tower">
              <a:extLst>
                <a:ext uri="{FF2B5EF4-FFF2-40B4-BE49-F238E27FC236}">
                  <a16:creationId xmlns:a16="http://schemas.microsoft.com/office/drawing/2014/main" id="{08F40504-A94A-FC81-9815-D5E2AF614AA7}"/>
                </a:ext>
              </a:extLst>
            </p:cNvPr>
            <p:cNvPicPr>
              <a:picLocks noChangeAspect="1"/>
            </p:cNvPicPr>
            <p:nvPr/>
          </p:nvPicPr>
          <p:blipFill>
            <a:blip r:embed="rId3"/>
            <a:srcRect/>
            <a:stretch/>
          </p:blipFill>
          <p:spPr>
            <a:xfrm>
              <a:off x="9496874" y="5880247"/>
              <a:ext cx="447226" cy="1219053"/>
            </a:xfrm>
            <a:prstGeom prst="rect">
              <a:avLst/>
            </a:prstGeom>
          </p:spPr>
        </p:pic>
      </p:grpSp>
    </p:spTree>
    <p:extLst>
      <p:ext uri="{BB962C8B-B14F-4D97-AF65-F5344CB8AC3E}">
        <p14:creationId xmlns:p14="http://schemas.microsoft.com/office/powerpoint/2010/main" val="391517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81DA41-0E1E-794B-AC79-D96E236F747E}"/>
              </a:ext>
            </a:extLst>
          </p:cNvPr>
          <p:cNvSpPr>
            <a:spLocks noGrp="1"/>
          </p:cNvSpPr>
          <p:nvPr>
            <p:ph type="title"/>
          </p:nvPr>
        </p:nvSpPr>
        <p:spPr>
          <a:xfrm>
            <a:off x="858043" y="230374"/>
            <a:ext cx="8228012" cy="647700"/>
          </a:xfrm>
        </p:spPr>
        <p:txBody>
          <a:bodyPr>
            <a:normAutofit/>
          </a:bodyPr>
          <a:lstStyle/>
          <a:p>
            <a:pPr>
              <a:defRPr/>
            </a:pPr>
            <a:r>
              <a:rPr lang="en-GB" sz="4000" b="1" dirty="0">
                <a:solidFill>
                  <a:schemeClr val="accent1">
                    <a:lumMod val="50000"/>
                  </a:schemeClr>
                </a:solidFill>
                <a:latin typeface="Arial"/>
                <a:cs typeface="Arial"/>
              </a:rPr>
              <a:t>How to make a vlog</a:t>
            </a:r>
          </a:p>
        </p:txBody>
      </p:sp>
      <p:sp>
        <p:nvSpPr>
          <p:cNvPr id="7" name="Content Placeholder 2">
            <a:extLst>
              <a:ext uri="{FF2B5EF4-FFF2-40B4-BE49-F238E27FC236}">
                <a16:creationId xmlns:a16="http://schemas.microsoft.com/office/drawing/2014/main" id="{954F048B-D224-0F4B-80CA-0A2974E82644}"/>
              </a:ext>
            </a:extLst>
          </p:cNvPr>
          <p:cNvSpPr>
            <a:spLocks noGrp="1" noChangeArrowheads="1"/>
          </p:cNvSpPr>
          <p:nvPr>
            <p:ph idx="1"/>
          </p:nvPr>
        </p:nvSpPr>
        <p:spPr>
          <a:xfrm>
            <a:off x="630172" y="1466850"/>
            <a:ext cx="9032302" cy="4750058"/>
          </a:xfrm>
        </p:spPr>
        <p:txBody>
          <a:bodyPr>
            <a:normAutofit/>
          </a:bodyPr>
          <a:lstStyle/>
          <a:p>
            <a:pPr marL="0" indent="0">
              <a:buNone/>
            </a:pPr>
            <a:r>
              <a:rPr lang="en-GB" altLang="en-US" sz="3000" b="1" dirty="0"/>
              <a:t>Start with a plan</a:t>
            </a:r>
          </a:p>
          <a:p>
            <a:r>
              <a:rPr lang="en-GB" altLang="en-US" sz="3000" dirty="0"/>
              <a:t>Every vlog should have a learning objective. Once you know what your video needs to accomplish, you must work on a plan to do exactly that. While not every video needs a high degree of professional polish, pressing the record button before you’ve prepped probably won’t be as effective as you want it to be.</a:t>
            </a:r>
          </a:p>
          <a:p>
            <a:r>
              <a:rPr lang="en-GB" altLang="en-US" sz="3000" dirty="0"/>
              <a:t>Consider a quick run-through of what you intend to record to ensure you know what you want to cover. Even a bulleted list can help keep you on track. </a:t>
            </a:r>
          </a:p>
          <a:p>
            <a:pPr lvl="1">
              <a:buFont typeface="Wingdings" panose="05000000000000000000" pitchFamily="2" charset="2"/>
              <a:buChar char="q"/>
            </a:pPr>
            <a:endParaRPr lang="en-GB" altLang="en-US" sz="2900" dirty="0"/>
          </a:p>
          <a:p>
            <a:pPr marL="473293" lvl="1" indent="0">
              <a:buNone/>
            </a:pPr>
            <a:endParaRPr lang="en-GB" altLang="en-US" sz="2500" dirty="0"/>
          </a:p>
          <a:p>
            <a:pPr marL="473293" lvl="1" indent="0">
              <a:buNone/>
            </a:pPr>
            <a:endParaRPr lang="en-GB" altLang="en-US" sz="2500" dirty="0"/>
          </a:p>
          <a:p>
            <a:pPr marL="473293" lvl="1" indent="0">
              <a:buNone/>
            </a:pPr>
            <a:endParaRPr lang="en-GB" altLang="en-US" sz="2500" dirty="0"/>
          </a:p>
          <a:p>
            <a:pPr lvl="2">
              <a:buFont typeface="Wingdings" panose="05000000000000000000" pitchFamily="2" charset="2"/>
              <a:buChar char="q"/>
            </a:pPr>
            <a:endParaRPr lang="en-GB" altLang="en-US" sz="2500" dirty="0"/>
          </a:p>
          <a:p>
            <a:pPr lvl="2">
              <a:buFont typeface="Wingdings" panose="05000000000000000000" pitchFamily="2" charset="2"/>
              <a:buChar char="q"/>
            </a:pPr>
            <a:endParaRPr lang="en-GB" altLang="en-US" sz="2500" dirty="0"/>
          </a:p>
          <a:p>
            <a:pPr marL="946587" lvl="2" indent="0">
              <a:buNone/>
            </a:pPr>
            <a:endParaRPr lang="en-GB" altLang="en-US" sz="2900" dirty="0"/>
          </a:p>
          <a:p>
            <a:pPr marL="946587" lvl="2" indent="0">
              <a:buNone/>
            </a:pPr>
            <a:endParaRPr lang="en-GB" altLang="en-US" sz="2900" dirty="0"/>
          </a:p>
        </p:txBody>
      </p:sp>
      <p:sp>
        <p:nvSpPr>
          <p:cNvPr id="5" name="Slide Number Placeholder 4">
            <a:extLst>
              <a:ext uri="{FF2B5EF4-FFF2-40B4-BE49-F238E27FC236}">
                <a16:creationId xmlns:a16="http://schemas.microsoft.com/office/drawing/2014/main" id="{A009292C-31E1-4714-8ACE-3C465BF5B397}"/>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EB93866-9862-C24E-8974-64D723290854}" type="slidenum">
              <a:rPr kumimoji="0" lang="en-US" sz="1242"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42"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06D226C0-7825-F266-7061-D41F93C573AB}"/>
              </a:ext>
            </a:extLst>
          </p:cNvPr>
          <p:cNvGrpSpPr/>
          <p:nvPr/>
        </p:nvGrpSpPr>
        <p:grpSpPr>
          <a:xfrm>
            <a:off x="0" y="5880247"/>
            <a:ext cx="9944100" cy="1219053"/>
            <a:chOff x="0" y="5880247"/>
            <a:chExt cx="9944100" cy="1219053"/>
          </a:xfrm>
        </p:grpSpPr>
        <p:sp>
          <p:nvSpPr>
            <p:cNvPr id="3" name="Navy Footer Strip" descr="Footer navy">
              <a:extLst>
                <a:ext uri="{FF2B5EF4-FFF2-40B4-BE49-F238E27FC236}">
                  <a16:creationId xmlns:a16="http://schemas.microsoft.com/office/drawing/2014/main" id="{C914679C-C2FA-CAFE-CD85-16CA96EABF53}"/>
                </a:ext>
              </a:extLst>
            </p:cNvPr>
            <p:cNvSpPr/>
            <p:nvPr/>
          </p:nvSpPr>
          <p:spPr>
            <a:xfrm>
              <a:off x="0" y="6328728"/>
              <a:ext cx="9944100" cy="720947"/>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468"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Small White Logo" descr="Small WU logo">
              <a:extLst>
                <a:ext uri="{FF2B5EF4-FFF2-40B4-BE49-F238E27FC236}">
                  <a16:creationId xmlns:a16="http://schemas.microsoft.com/office/drawing/2014/main" id="{78EACB33-2CF0-91FE-6B34-8F31DE666A6C}"/>
                </a:ext>
              </a:extLst>
            </p:cNvPr>
            <p:cNvPicPr>
              <a:picLocks noChangeAspect="1"/>
            </p:cNvPicPr>
            <p:nvPr/>
          </p:nvPicPr>
          <p:blipFill>
            <a:blip r:embed="rId2"/>
            <a:stretch>
              <a:fillRect/>
            </a:stretch>
          </p:blipFill>
          <p:spPr>
            <a:xfrm>
              <a:off x="117229" y="6725338"/>
              <a:ext cx="1469344" cy="324337"/>
            </a:xfrm>
            <a:prstGeom prst="rect">
              <a:avLst/>
            </a:prstGeom>
          </p:spPr>
        </p:pic>
        <p:pic>
          <p:nvPicPr>
            <p:cNvPr id="9" name="Picture 8" descr="short pink tower">
              <a:extLst>
                <a:ext uri="{FF2B5EF4-FFF2-40B4-BE49-F238E27FC236}">
                  <a16:creationId xmlns:a16="http://schemas.microsoft.com/office/drawing/2014/main" id="{08F40504-A94A-FC81-9815-D5E2AF614AA7}"/>
                </a:ext>
              </a:extLst>
            </p:cNvPr>
            <p:cNvPicPr>
              <a:picLocks noChangeAspect="1"/>
            </p:cNvPicPr>
            <p:nvPr/>
          </p:nvPicPr>
          <p:blipFill>
            <a:blip r:embed="rId3"/>
            <a:srcRect/>
            <a:stretch/>
          </p:blipFill>
          <p:spPr>
            <a:xfrm>
              <a:off x="9496874" y="5880247"/>
              <a:ext cx="447226" cy="1219053"/>
            </a:xfrm>
            <a:prstGeom prst="rect">
              <a:avLst/>
            </a:prstGeom>
          </p:spPr>
        </p:pic>
      </p:grpSp>
    </p:spTree>
    <p:extLst>
      <p:ext uri="{BB962C8B-B14F-4D97-AF65-F5344CB8AC3E}">
        <p14:creationId xmlns:p14="http://schemas.microsoft.com/office/powerpoint/2010/main" val="2625443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81DA41-0E1E-794B-AC79-D96E236F747E}"/>
              </a:ext>
            </a:extLst>
          </p:cNvPr>
          <p:cNvSpPr>
            <a:spLocks noGrp="1"/>
          </p:cNvSpPr>
          <p:nvPr>
            <p:ph type="title"/>
          </p:nvPr>
        </p:nvSpPr>
        <p:spPr>
          <a:xfrm>
            <a:off x="858043" y="230374"/>
            <a:ext cx="8228012" cy="647700"/>
          </a:xfrm>
        </p:spPr>
        <p:txBody>
          <a:bodyPr>
            <a:normAutofit/>
          </a:bodyPr>
          <a:lstStyle/>
          <a:p>
            <a:pPr>
              <a:defRPr/>
            </a:pPr>
            <a:r>
              <a:rPr lang="en-GB" sz="4000" b="1" dirty="0">
                <a:solidFill>
                  <a:schemeClr val="accent1">
                    <a:lumMod val="50000"/>
                  </a:schemeClr>
                </a:solidFill>
                <a:latin typeface="Arial"/>
                <a:cs typeface="Arial"/>
              </a:rPr>
              <a:t>Write a script</a:t>
            </a:r>
          </a:p>
        </p:txBody>
      </p:sp>
      <p:sp>
        <p:nvSpPr>
          <p:cNvPr id="7" name="Content Placeholder 2">
            <a:extLst>
              <a:ext uri="{FF2B5EF4-FFF2-40B4-BE49-F238E27FC236}">
                <a16:creationId xmlns:a16="http://schemas.microsoft.com/office/drawing/2014/main" id="{954F048B-D224-0F4B-80CA-0A2974E82644}"/>
              </a:ext>
            </a:extLst>
          </p:cNvPr>
          <p:cNvSpPr>
            <a:spLocks noGrp="1" noChangeArrowheads="1"/>
          </p:cNvSpPr>
          <p:nvPr>
            <p:ph idx="1"/>
          </p:nvPr>
        </p:nvSpPr>
        <p:spPr>
          <a:xfrm>
            <a:off x="630172" y="1466850"/>
            <a:ext cx="9032302" cy="4750058"/>
          </a:xfrm>
        </p:spPr>
        <p:txBody>
          <a:bodyPr>
            <a:normAutofit fontScale="92500" lnSpcReduction="20000"/>
          </a:bodyPr>
          <a:lstStyle/>
          <a:p>
            <a:pPr>
              <a:buFont typeface="Arial" panose="020B0604020202020204" pitchFamily="34" charset="0"/>
              <a:buChar char="•"/>
            </a:pPr>
            <a:r>
              <a:rPr lang="en-GB" altLang="en-US" sz="3000" dirty="0"/>
              <a:t>Nothing ruins a good video faster than a lot of hesitations. While it’s natural for “ums” and “</a:t>
            </a:r>
            <a:r>
              <a:rPr lang="en-GB" altLang="en-US" sz="3000" dirty="0" err="1"/>
              <a:t>ahs</a:t>
            </a:r>
            <a:r>
              <a:rPr lang="en-GB" altLang="en-US" sz="3000" dirty="0"/>
              <a:t>” to slip in a natural conversation, if you’re “umming” and “</a:t>
            </a:r>
            <a:r>
              <a:rPr lang="en-GB" altLang="en-US" sz="3000" dirty="0" err="1"/>
              <a:t>ahhing</a:t>
            </a:r>
            <a:r>
              <a:rPr lang="en-GB" altLang="en-US" sz="3000" dirty="0"/>
              <a:t>” too much it’s probably because you’re underprepared – and your audience will pick up on that.</a:t>
            </a:r>
          </a:p>
          <a:p>
            <a:pPr>
              <a:buFont typeface="Arial" panose="020B0604020202020204" pitchFamily="34" charset="0"/>
              <a:buChar char="•"/>
            </a:pPr>
            <a:r>
              <a:rPr lang="en-GB" altLang="en-US" sz="3000" dirty="0"/>
              <a:t>Having a script will help you sound more professional and preserve your video’s focus. </a:t>
            </a:r>
          </a:p>
          <a:p>
            <a:pPr>
              <a:buFont typeface="Arial" panose="020B0604020202020204" pitchFamily="34" charset="0"/>
              <a:buChar char="•"/>
            </a:pPr>
            <a:r>
              <a:rPr lang="en-GB" altLang="en-US" sz="3000" dirty="0"/>
              <a:t>The best scripts will include — word-for-word — everything you intend to say. Taking the time to write this out before recording helps ensure that you will cover everything you want to without the danger of meandering into unrelated topics.</a:t>
            </a:r>
          </a:p>
          <a:p>
            <a:pPr>
              <a:buFont typeface="Arial" panose="020B0604020202020204" pitchFamily="34" charset="0"/>
              <a:buChar char="•"/>
            </a:pPr>
            <a:r>
              <a:rPr lang="en-GB" altLang="en-US" sz="3000" dirty="0"/>
              <a:t>To write a script, start by outlining the points you want to make.</a:t>
            </a:r>
            <a:endParaRPr lang="en-GB" altLang="en-US" sz="2900" dirty="0"/>
          </a:p>
          <a:p>
            <a:pPr marL="473293" lvl="1" indent="0">
              <a:buNone/>
            </a:pPr>
            <a:endParaRPr lang="en-GB" altLang="en-US" sz="2500" dirty="0"/>
          </a:p>
          <a:p>
            <a:pPr marL="473293" lvl="1" indent="0">
              <a:buNone/>
            </a:pPr>
            <a:endParaRPr lang="en-GB" altLang="en-US" sz="2500" dirty="0"/>
          </a:p>
          <a:p>
            <a:pPr marL="473293" lvl="1" indent="0">
              <a:buNone/>
            </a:pPr>
            <a:endParaRPr lang="en-GB" altLang="en-US" sz="2500" dirty="0"/>
          </a:p>
          <a:p>
            <a:pPr lvl="2">
              <a:buFont typeface="Wingdings" panose="05000000000000000000" pitchFamily="2" charset="2"/>
              <a:buChar char="q"/>
            </a:pPr>
            <a:endParaRPr lang="en-GB" altLang="en-US" sz="2500" dirty="0"/>
          </a:p>
          <a:p>
            <a:pPr lvl="2">
              <a:buFont typeface="Wingdings" panose="05000000000000000000" pitchFamily="2" charset="2"/>
              <a:buChar char="q"/>
            </a:pPr>
            <a:endParaRPr lang="en-GB" altLang="en-US" sz="2500" dirty="0"/>
          </a:p>
          <a:p>
            <a:pPr marL="946587" lvl="2" indent="0">
              <a:buNone/>
            </a:pPr>
            <a:endParaRPr lang="en-GB" altLang="en-US" sz="2900" dirty="0"/>
          </a:p>
          <a:p>
            <a:pPr marL="946587" lvl="2" indent="0">
              <a:buNone/>
            </a:pPr>
            <a:endParaRPr lang="en-GB" altLang="en-US" sz="2900" dirty="0"/>
          </a:p>
        </p:txBody>
      </p:sp>
      <p:sp>
        <p:nvSpPr>
          <p:cNvPr id="5" name="Slide Number Placeholder 4">
            <a:extLst>
              <a:ext uri="{FF2B5EF4-FFF2-40B4-BE49-F238E27FC236}">
                <a16:creationId xmlns:a16="http://schemas.microsoft.com/office/drawing/2014/main" id="{A009292C-31E1-4714-8ACE-3C465BF5B397}"/>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EB93866-9862-C24E-8974-64D723290854}" type="slidenum">
              <a:rPr kumimoji="0" lang="en-US" sz="1242"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42"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06D226C0-7825-F266-7061-D41F93C573AB}"/>
              </a:ext>
            </a:extLst>
          </p:cNvPr>
          <p:cNvGrpSpPr/>
          <p:nvPr/>
        </p:nvGrpSpPr>
        <p:grpSpPr>
          <a:xfrm>
            <a:off x="0" y="5880247"/>
            <a:ext cx="9944100" cy="1219053"/>
            <a:chOff x="0" y="5880247"/>
            <a:chExt cx="9944100" cy="1219053"/>
          </a:xfrm>
        </p:grpSpPr>
        <p:sp>
          <p:nvSpPr>
            <p:cNvPr id="3" name="Navy Footer Strip" descr="Footer navy">
              <a:extLst>
                <a:ext uri="{FF2B5EF4-FFF2-40B4-BE49-F238E27FC236}">
                  <a16:creationId xmlns:a16="http://schemas.microsoft.com/office/drawing/2014/main" id="{C914679C-C2FA-CAFE-CD85-16CA96EABF53}"/>
                </a:ext>
              </a:extLst>
            </p:cNvPr>
            <p:cNvSpPr/>
            <p:nvPr/>
          </p:nvSpPr>
          <p:spPr>
            <a:xfrm>
              <a:off x="0" y="6328728"/>
              <a:ext cx="9944100" cy="720947"/>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468"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Small White Logo" descr="Small WU logo">
              <a:extLst>
                <a:ext uri="{FF2B5EF4-FFF2-40B4-BE49-F238E27FC236}">
                  <a16:creationId xmlns:a16="http://schemas.microsoft.com/office/drawing/2014/main" id="{78EACB33-2CF0-91FE-6B34-8F31DE666A6C}"/>
                </a:ext>
              </a:extLst>
            </p:cNvPr>
            <p:cNvPicPr>
              <a:picLocks noChangeAspect="1"/>
            </p:cNvPicPr>
            <p:nvPr/>
          </p:nvPicPr>
          <p:blipFill>
            <a:blip r:embed="rId2"/>
            <a:stretch>
              <a:fillRect/>
            </a:stretch>
          </p:blipFill>
          <p:spPr>
            <a:xfrm>
              <a:off x="117229" y="6725338"/>
              <a:ext cx="1469344" cy="324337"/>
            </a:xfrm>
            <a:prstGeom prst="rect">
              <a:avLst/>
            </a:prstGeom>
          </p:spPr>
        </p:pic>
        <p:pic>
          <p:nvPicPr>
            <p:cNvPr id="9" name="Picture 8" descr="short pink tower">
              <a:extLst>
                <a:ext uri="{FF2B5EF4-FFF2-40B4-BE49-F238E27FC236}">
                  <a16:creationId xmlns:a16="http://schemas.microsoft.com/office/drawing/2014/main" id="{08F40504-A94A-FC81-9815-D5E2AF614AA7}"/>
                </a:ext>
              </a:extLst>
            </p:cNvPr>
            <p:cNvPicPr>
              <a:picLocks noChangeAspect="1"/>
            </p:cNvPicPr>
            <p:nvPr/>
          </p:nvPicPr>
          <p:blipFill>
            <a:blip r:embed="rId3"/>
            <a:srcRect/>
            <a:stretch/>
          </p:blipFill>
          <p:spPr>
            <a:xfrm>
              <a:off x="9496874" y="5880247"/>
              <a:ext cx="447226" cy="1219053"/>
            </a:xfrm>
            <a:prstGeom prst="rect">
              <a:avLst/>
            </a:prstGeom>
          </p:spPr>
        </p:pic>
      </p:grpSp>
    </p:spTree>
    <p:extLst>
      <p:ext uri="{BB962C8B-B14F-4D97-AF65-F5344CB8AC3E}">
        <p14:creationId xmlns:p14="http://schemas.microsoft.com/office/powerpoint/2010/main" val="1757179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81DA41-0E1E-794B-AC79-D96E236F747E}"/>
              </a:ext>
            </a:extLst>
          </p:cNvPr>
          <p:cNvSpPr>
            <a:spLocks noGrp="1"/>
          </p:cNvSpPr>
          <p:nvPr>
            <p:ph type="title"/>
          </p:nvPr>
        </p:nvSpPr>
        <p:spPr>
          <a:xfrm>
            <a:off x="858043" y="230374"/>
            <a:ext cx="8228012" cy="647700"/>
          </a:xfrm>
        </p:spPr>
        <p:txBody>
          <a:bodyPr>
            <a:normAutofit fontScale="90000"/>
          </a:bodyPr>
          <a:lstStyle/>
          <a:p>
            <a:pPr>
              <a:defRPr/>
            </a:pPr>
            <a:r>
              <a:rPr lang="en-GB" sz="4000" b="1" dirty="0">
                <a:solidFill>
                  <a:schemeClr val="accent1">
                    <a:lumMod val="50000"/>
                  </a:schemeClr>
                </a:solidFill>
                <a:latin typeface="Arial"/>
                <a:cs typeface="Arial"/>
              </a:rPr>
              <a:t>Create a storyboard</a:t>
            </a:r>
            <a:br>
              <a:rPr lang="en-GB" sz="4000" b="1" dirty="0">
                <a:solidFill>
                  <a:schemeClr val="accent1">
                    <a:lumMod val="50000"/>
                  </a:schemeClr>
                </a:solidFill>
                <a:latin typeface="Arial"/>
                <a:cs typeface="Arial"/>
              </a:rPr>
            </a:br>
            <a:endParaRPr lang="en-GB" sz="4000" b="1" dirty="0">
              <a:solidFill>
                <a:schemeClr val="accent1">
                  <a:lumMod val="50000"/>
                </a:schemeClr>
              </a:solidFill>
              <a:latin typeface="Arial"/>
              <a:cs typeface="Arial"/>
            </a:endParaRPr>
          </a:p>
        </p:txBody>
      </p:sp>
      <p:sp>
        <p:nvSpPr>
          <p:cNvPr id="7" name="Content Placeholder 2">
            <a:extLst>
              <a:ext uri="{FF2B5EF4-FFF2-40B4-BE49-F238E27FC236}">
                <a16:creationId xmlns:a16="http://schemas.microsoft.com/office/drawing/2014/main" id="{954F048B-D224-0F4B-80CA-0A2974E82644}"/>
              </a:ext>
            </a:extLst>
          </p:cNvPr>
          <p:cNvSpPr>
            <a:spLocks noGrp="1" noChangeArrowheads="1"/>
          </p:cNvSpPr>
          <p:nvPr>
            <p:ph idx="1"/>
          </p:nvPr>
        </p:nvSpPr>
        <p:spPr>
          <a:xfrm>
            <a:off x="630172" y="1466850"/>
            <a:ext cx="9032302" cy="4750058"/>
          </a:xfrm>
        </p:spPr>
        <p:txBody>
          <a:bodyPr>
            <a:normAutofit/>
          </a:bodyPr>
          <a:lstStyle/>
          <a:p>
            <a:pPr>
              <a:buFont typeface="Arial" panose="020B0604020202020204" pitchFamily="34" charset="0"/>
              <a:buChar char="•"/>
            </a:pPr>
            <a:r>
              <a:rPr lang="en-GB" altLang="en-US" sz="3000" dirty="0"/>
              <a:t>A storyboard helps you visualise what all your shots will look like before you shoot. This will save you a lot of time in the long run.</a:t>
            </a:r>
          </a:p>
          <a:p>
            <a:pPr marL="0" indent="0">
              <a:buNone/>
            </a:pPr>
            <a:endParaRPr lang="en-GB" altLang="en-US" sz="3000" dirty="0"/>
          </a:p>
          <a:p>
            <a:pPr marL="473293" lvl="1" indent="0">
              <a:buNone/>
            </a:pPr>
            <a:endParaRPr lang="en-GB" altLang="en-US" sz="2900" dirty="0"/>
          </a:p>
          <a:p>
            <a:pPr marL="473293" lvl="1" indent="0">
              <a:buNone/>
            </a:pPr>
            <a:endParaRPr lang="en-GB" altLang="en-US" sz="2500" dirty="0"/>
          </a:p>
          <a:p>
            <a:pPr marL="473293" lvl="1" indent="0">
              <a:buNone/>
            </a:pPr>
            <a:endParaRPr lang="en-GB" altLang="en-US" sz="2500" dirty="0"/>
          </a:p>
          <a:p>
            <a:pPr marL="473293" lvl="1" indent="0">
              <a:buNone/>
            </a:pPr>
            <a:endParaRPr lang="en-GB" altLang="en-US" sz="2500" dirty="0"/>
          </a:p>
          <a:p>
            <a:pPr lvl="2">
              <a:buFont typeface="Wingdings" panose="05000000000000000000" pitchFamily="2" charset="2"/>
              <a:buChar char="q"/>
            </a:pPr>
            <a:endParaRPr lang="en-GB" altLang="en-US" sz="2500" dirty="0"/>
          </a:p>
          <a:p>
            <a:pPr lvl="2">
              <a:buFont typeface="Wingdings" panose="05000000000000000000" pitchFamily="2" charset="2"/>
              <a:buChar char="q"/>
            </a:pPr>
            <a:endParaRPr lang="en-GB" altLang="en-US" sz="2500" dirty="0"/>
          </a:p>
          <a:p>
            <a:pPr marL="946587" lvl="2" indent="0">
              <a:buNone/>
            </a:pPr>
            <a:endParaRPr lang="en-GB" altLang="en-US" sz="2900" dirty="0"/>
          </a:p>
          <a:p>
            <a:pPr marL="946587" lvl="2" indent="0">
              <a:buNone/>
            </a:pPr>
            <a:endParaRPr lang="en-GB" altLang="en-US" sz="2900" dirty="0"/>
          </a:p>
        </p:txBody>
      </p:sp>
      <p:sp>
        <p:nvSpPr>
          <p:cNvPr id="5" name="Slide Number Placeholder 4">
            <a:extLst>
              <a:ext uri="{FF2B5EF4-FFF2-40B4-BE49-F238E27FC236}">
                <a16:creationId xmlns:a16="http://schemas.microsoft.com/office/drawing/2014/main" id="{A009292C-31E1-4714-8ACE-3C465BF5B397}"/>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EB93866-9862-C24E-8974-64D723290854}" type="slidenum">
              <a:rPr kumimoji="0" lang="en-US" sz="1242"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42"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06D226C0-7825-F266-7061-D41F93C573AB}"/>
              </a:ext>
            </a:extLst>
          </p:cNvPr>
          <p:cNvGrpSpPr/>
          <p:nvPr/>
        </p:nvGrpSpPr>
        <p:grpSpPr>
          <a:xfrm>
            <a:off x="0" y="5880247"/>
            <a:ext cx="9944100" cy="1219053"/>
            <a:chOff x="0" y="5880247"/>
            <a:chExt cx="9944100" cy="1219053"/>
          </a:xfrm>
        </p:grpSpPr>
        <p:sp>
          <p:nvSpPr>
            <p:cNvPr id="3" name="Navy Footer Strip" descr="Footer navy">
              <a:extLst>
                <a:ext uri="{FF2B5EF4-FFF2-40B4-BE49-F238E27FC236}">
                  <a16:creationId xmlns:a16="http://schemas.microsoft.com/office/drawing/2014/main" id="{C914679C-C2FA-CAFE-CD85-16CA96EABF53}"/>
                </a:ext>
              </a:extLst>
            </p:cNvPr>
            <p:cNvSpPr/>
            <p:nvPr/>
          </p:nvSpPr>
          <p:spPr>
            <a:xfrm>
              <a:off x="0" y="6328728"/>
              <a:ext cx="9944100" cy="720947"/>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468"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Small White Logo" descr="Small WU logo">
              <a:extLst>
                <a:ext uri="{FF2B5EF4-FFF2-40B4-BE49-F238E27FC236}">
                  <a16:creationId xmlns:a16="http://schemas.microsoft.com/office/drawing/2014/main" id="{78EACB33-2CF0-91FE-6B34-8F31DE666A6C}"/>
                </a:ext>
              </a:extLst>
            </p:cNvPr>
            <p:cNvPicPr>
              <a:picLocks noChangeAspect="1"/>
            </p:cNvPicPr>
            <p:nvPr/>
          </p:nvPicPr>
          <p:blipFill>
            <a:blip r:embed="rId2"/>
            <a:stretch>
              <a:fillRect/>
            </a:stretch>
          </p:blipFill>
          <p:spPr>
            <a:xfrm>
              <a:off x="117229" y="6725338"/>
              <a:ext cx="1469344" cy="324337"/>
            </a:xfrm>
            <a:prstGeom prst="rect">
              <a:avLst/>
            </a:prstGeom>
          </p:spPr>
        </p:pic>
        <p:pic>
          <p:nvPicPr>
            <p:cNvPr id="9" name="Picture 8" descr="short pink tower">
              <a:extLst>
                <a:ext uri="{FF2B5EF4-FFF2-40B4-BE49-F238E27FC236}">
                  <a16:creationId xmlns:a16="http://schemas.microsoft.com/office/drawing/2014/main" id="{08F40504-A94A-FC81-9815-D5E2AF614AA7}"/>
                </a:ext>
              </a:extLst>
            </p:cNvPr>
            <p:cNvPicPr>
              <a:picLocks noChangeAspect="1"/>
            </p:cNvPicPr>
            <p:nvPr/>
          </p:nvPicPr>
          <p:blipFill>
            <a:blip r:embed="rId3"/>
            <a:srcRect/>
            <a:stretch/>
          </p:blipFill>
          <p:spPr>
            <a:xfrm>
              <a:off x="9496874" y="5880247"/>
              <a:ext cx="447226" cy="1219053"/>
            </a:xfrm>
            <a:prstGeom prst="rect">
              <a:avLst/>
            </a:prstGeom>
          </p:spPr>
        </p:pic>
      </p:grpSp>
    </p:spTree>
    <p:extLst>
      <p:ext uri="{BB962C8B-B14F-4D97-AF65-F5344CB8AC3E}">
        <p14:creationId xmlns:p14="http://schemas.microsoft.com/office/powerpoint/2010/main" val="2692423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81DA41-0E1E-794B-AC79-D96E236F747E}"/>
              </a:ext>
            </a:extLst>
          </p:cNvPr>
          <p:cNvSpPr>
            <a:spLocks noGrp="1"/>
          </p:cNvSpPr>
          <p:nvPr>
            <p:ph type="title"/>
          </p:nvPr>
        </p:nvSpPr>
        <p:spPr>
          <a:xfrm>
            <a:off x="858043" y="230374"/>
            <a:ext cx="8228012" cy="647700"/>
          </a:xfrm>
        </p:spPr>
        <p:txBody>
          <a:bodyPr>
            <a:normAutofit/>
          </a:bodyPr>
          <a:lstStyle/>
          <a:p>
            <a:pPr>
              <a:defRPr/>
            </a:pPr>
            <a:r>
              <a:rPr lang="en-GB" sz="4000" b="1" dirty="0">
                <a:solidFill>
                  <a:schemeClr val="accent1">
                    <a:lumMod val="50000"/>
                  </a:schemeClr>
                </a:solidFill>
                <a:latin typeface="Arial"/>
                <a:cs typeface="Arial"/>
              </a:rPr>
              <a:t>Storyboarding </a:t>
            </a:r>
          </a:p>
        </p:txBody>
      </p:sp>
      <p:sp>
        <p:nvSpPr>
          <p:cNvPr id="7" name="Content Placeholder 2">
            <a:extLst>
              <a:ext uri="{FF2B5EF4-FFF2-40B4-BE49-F238E27FC236}">
                <a16:creationId xmlns:a16="http://schemas.microsoft.com/office/drawing/2014/main" id="{954F048B-D224-0F4B-80CA-0A2974E82644}"/>
              </a:ext>
            </a:extLst>
          </p:cNvPr>
          <p:cNvSpPr>
            <a:spLocks noGrp="1" noChangeArrowheads="1"/>
          </p:cNvSpPr>
          <p:nvPr>
            <p:ph idx="1"/>
          </p:nvPr>
        </p:nvSpPr>
        <p:spPr>
          <a:xfrm>
            <a:off x="630172" y="1466850"/>
            <a:ext cx="9032302" cy="4750058"/>
          </a:xfrm>
        </p:spPr>
        <p:txBody>
          <a:bodyPr>
            <a:normAutofit/>
          </a:bodyPr>
          <a:lstStyle/>
          <a:p>
            <a:pPr marL="0" indent="0">
              <a:buNone/>
            </a:pPr>
            <a:r>
              <a:rPr lang="en-GB" altLang="en-US" sz="3000" dirty="0"/>
              <a:t>Storyboarding is a great way to visually plan out all the elements that will go into your video to ensure consistency in design from font type, font size, transitions, colours, audio, music etc. The more planning you do in the early stages will help later on when you come to edit your video.</a:t>
            </a:r>
          </a:p>
          <a:p>
            <a:pPr lvl="1">
              <a:buFont typeface="Wingdings" panose="05000000000000000000" pitchFamily="2" charset="2"/>
              <a:buChar char="q"/>
            </a:pPr>
            <a:endParaRPr lang="en-GB" altLang="en-US" sz="2900" dirty="0"/>
          </a:p>
          <a:p>
            <a:pPr marL="473293" lvl="1" indent="0">
              <a:buNone/>
            </a:pPr>
            <a:endParaRPr lang="en-GB" altLang="en-US" sz="2500" dirty="0"/>
          </a:p>
          <a:p>
            <a:pPr marL="473293" lvl="1" indent="0">
              <a:buNone/>
            </a:pPr>
            <a:endParaRPr lang="en-GB" altLang="en-US" sz="2500" dirty="0"/>
          </a:p>
          <a:p>
            <a:pPr marL="473293" lvl="1" indent="0">
              <a:buNone/>
            </a:pPr>
            <a:endParaRPr lang="en-GB" altLang="en-US" sz="2500" dirty="0"/>
          </a:p>
          <a:p>
            <a:pPr lvl="2">
              <a:buFont typeface="Wingdings" panose="05000000000000000000" pitchFamily="2" charset="2"/>
              <a:buChar char="q"/>
            </a:pPr>
            <a:endParaRPr lang="en-GB" altLang="en-US" sz="2500" dirty="0"/>
          </a:p>
          <a:p>
            <a:pPr lvl="2">
              <a:buFont typeface="Wingdings" panose="05000000000000000000" pitchFamily="2" charset="2"/>
              <a:buChar char="q"/>
            </a:pPr>
            <a:endParaRPr lang="en-GB" altLang="en-US" sz="2500" dirty="0"/>
          </a:p>
          <a:p>
            <a:pPr marL="946587" lvl="2" indent="0">
              <a:buNone/>
            </a:pPr>
            <a:endParaRPr lang="en-GB" altLang="en-US" sz="2900" dirty="0"/>
          </a:p>
          <a:p>
            <a:pPr marL="946587" lvl="2" indent="0">
              <a:buNone/>
            </a:pPr>
            <a:endParaRPr lang="en-GB" altLang="en-US" sz="2900" dirty="0"/>
          </a:p>
        </p:txBody>
      </p:sp>
      <p:sp>
        <p:nvSpPr>
          <p:cNvPr id="5" name="Slide Number Placeholder 4">
            <a:extLst>
              <a:ext uri="{FF2B5EF4-FFF2-40B4-BE49-F238E27FC236}">
                <a16:creationId xmlns:a16="http://schemas.microsoft.com/office/drawing/2014/main" id="{A009292C-31E1-4714-8ACE-3C465BF5B397}"/>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EB93866-9862-C24E-8974-64D723290854}" type="slidenum">
              <a:rPr kumimoji="0" lang="en-US" sz="1242"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42"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06D226C0-7825-F266-7061-D41F93C573AB}"/>
              </a:ext>
            </a:extLst>
          </p:cNvPr>
          <p:cNvGrpSpPr/>
          <p:nvPr/>
        </p:nvGrpSpPr>
        <p:grpSpPr>
          <a:xfrm>
            <a:off x="0" y="5880247"/>
            <a:ext cx="9944100" cy="1219053"/>
            <a:chOff x="0" y="5880247"/>
            <a:chExt cx="9944100" cy="1219053"/>
          </a:xfrm>
        </p:grpSpPr>
        <p:sp>
          <p:nvSpPr>
            <p:cNvPr id="3" name="Navy Footer Strip" descr="Footer navy">
              <a:extLst>
                <a:ext uri="{FF2B5EF4-FFF2-40B4-BE49-F238E27FC236}">
                  <a16:creationId xmlns:a16="http://schemas.microsoft.com/office/drawing/2014/main" id="{C914679C-C2FA-CAFE-CD85-16CA96EABF53}"/>
                </a:ext>
              </a:extLst>
            </p:cNvPr>
            <p:cNvSpPr/>
            <p:nvPr/>
          </p:nvSpPr>
          <p:spPr>
            <a:xfrm>
              <a:off x="0" y="6328728"/>
              <a:ext cx="9944100" cy="720947"/>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468"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Small White Logo" descr="Small WU logo">
              <a:extLst>
                <a:ext uri="{FF2B5EF4-FFF2-40B4-BE49-F238E27FC236}">
                  <a16:creationId xmlns:a16="http://schemas.microsoft.com/office/drawing/2014/main" id="{78EACB33-2CF0-91FE-6B34-8F31DE666A6C}"/>
                </a:ext>
              </a:extLst>
            </p:cNvPr>
            <p:cNvPicPr>
              <a:picLocks noChangeAspect="1"/>
            </p:cNvPicPr>
            <p:nvPr/>
          </p:nvPicPr>
          <p:blipFill>
            <a:blip r:embed="rId2"/>
            <a:stretch>
              <a:fillRect/>
            </a:stretch>
          </p:blipFill>
          <p:spPr>
            <a:xfrm>
              <a:off x="117229" y="6725338"/>
              <a:ext cx="1469344" cy="324337"/>
            </a:xfrm>
            <a:prstGeom prst="rect">
              <a:avLst/>
            </a:prstGeom>
          </p:spPr>
        </p:pic>
        <p:pic>
          <p:nvPicPr>
            <p:cNvPr id="9" name="Picture 8" descr="short pink tower">
              <a:extLst>
                <a:ext uri="{FF2B5EF4-FFF2-40B4-BE49-F238E27FC236}">
                  <a16:creationId xmlns:a16="http://schemas.microsoft.com/office/drawing/2014/main" id="{08F40504-A94A-FC81-9815-D5E2AF614AA7}"/>
                </a:ext>
              </a:extLst>
            </p:cNvPr>
            <p:cNvPicPr>
              <a:picLocks noChangeAspect="1"/>
            </p:cNvPicPr>
            <p:nvPr/>
          </p:nvPicPr>
          <p:blipFill>
            <a:blip r:embed="rId3"/>
            <a:srcRect/>
            <a:stretch/>
          </p:blipFill>
          <p:spPr>
            <a:xfrm>
              <a:off x="9496874" y="5880247"/>
              <a:ext cx="447226" cy="1219053"/>
            </a:xfrm>
            <a:prstGeom prst="rect">
              <a:avLst/>
            </a:prstGeom>
          </p:spPr>
        </p:pic>
      </p:grpSp>
    </p:spTree>
    <p:extLst>
      <p:ext uri="{BB962C8B-B14F-4D97-AF65-F5344CB8AC3E}">
        <p14:creationId xmlns:p14="http://schemas.microsoft.com/office/powerpoint/2010/main" val="2893474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81DA41-0E1E-794B-AC79-D96E236F747E}"/>
              </a:ext>
            </a:extLst>
          </p:cNvPr>
          <p:cNvSpPr>
            <a:spLocks noGrp="1"/>
          </p:cNvSpPr>
          <p:nvPr>
            <p:ph type="title"/>
          </p:nvPr>
        </p:nvSpPr>
        <p:spPr>
          <a:xfrm>
            <a:off x="858043" y="230374"/>
            <a:ext cx="8228012" cy="647700"/>
          </a:xfrm>
        </p:spPr>
        <p:txBody>
          <a:bodyPr>
            <a:normAutofit/>
          </a:bodyPr>
          <a:lstStyle/>
          <a:p>
            <a:pPr>
              <a:defRPr/>
            </a:pPr>
            <a:r>
              <a:rPr lang="en-GB" sz="4000" b="1" dirty="0">
                <a:solidFill>
                  <a:schemeClr val="accent1">
                    <a:lumMod val="50000"/>
                  </a:schemeClr>
                </a:solidFill>
                <a:latin typeface="Arial"/>
                <a:cs typeface="Arial"/>
              </a:rPr>
              <a:t>Storyboarding</a:t>
            </a:r>
          </a:p>
        </p:txBody>
      </p:sp>
      <p:sp>
        <p:nvSpPr>
          <p:cNvPr id="7" name="Content Placeholder 2">
            <a:extLst>
              <a:ext uri="{FF2B5EF4-FFF2-40B4-BE49-F238E27FC236}">
                <a16:creationId xmlns:a16="http://schemas.microsoft.com/office/drawing/2014/main" id="{954F048B-D224-0F4B-80CA-0A2974E82644}"/>
              </a:ext>
            </a:extLst>
          </p:cNvPr>
          <p:cNvSpPr>
            <a:spLocks noGrp="1" noChangeArrowheads="1"/>
          </p:cNvSpPr>
          <p:nvPr>
            <p:ph idx="1"/>
          </p:nvPr>
        </p:nvSpPr>
        <p:spPr>
          <a:xfrm>
            <a:off x="630172" y="1466850"/>
            <a:ext cx="9032302" cy="4750058"/>
          </a:xfrm>
        </p:spPr>
        <p:txBody>
          <a:bodyPr>
            <a:normAutofit fontScale="62500" lnSpcReduction="20000"/>
          </a:bodyPr>
          <a:lstStyle/>
          <a:p>
            <a:pPr marL="0" indent="0">
              <a:buNone/>
            </a:pPr>
            <a:r>
              <a:rPr lang="en-GB" altLang="en-US" sz="3400" dirty="0"/>
              <a:t>There are four basic storyboard elements that you need to think about once you read the video assignment brief:</a:t>
            </a:r>
          </a:p>
          <a:p>
            <a:pPr marL="0" indent="0">
              <a:buNone/>
            </a:pPr>
            <a:r>
              <a:rPr lang="en-GB" altLang="en-US" sz="3400" b="1" dirty="0"/>
              <a:t>Scenes</a:t>
            </a:r>
          </a:p>
          <a:p>
            <a:r>
              <a:rPr lang="en-GB" altLang="en-US" sz="3400" dirty="0"/>
              <a:t>How will you tell your story in each scene through audio, video, </a:t>
            </a:r>
            <a:r>
              <a:rPr lang="en-GB" altLang="en-US" sz="3400" dirty="0" err="1"/>
              <a:t>images,text</a:t>
            </a:r>
            <a:r>
              <a:rPr lang="en-GB" altLang="en-US" sz="3400" dirty="0"/>
              <a:t>?</a:t>
            </a:r>
          </a:p>
          <a:p>
            <a:r>
              <a:rPr lang="en-GB" altLang="en-US" sz="3400" dirty="0"/>
              <a:t>Description</a:t>
            </a:r>
          </a:p>
          <a:p>
            <a:r>
              <a:rPr lang="en-GB" altLang="en-US" sz="3400" dirty="0"/>
              <a:t>Provide details for all the elements that will be used in your video.</a:t>
            </a:r>
          </a:p>
          <a:p>
            <a:r>
              <a:rPr lang="en-GB" altLang="en-US" sz="3400" dirty="0"/>
              <a:t>Write a script using a conversational tone to add structure.</a:t>
            </a:r>
          </a:p>
          <a:p>
            <a:pPr marL="0" indent="0">
              <a:buNone/>
            </a:pPr>
            <a:r>
              <a:rPr lang="en-GB" altLang="en-US" sz="3400" b="1" dirty="0"/>
              <a:t>Multimedia</a:t>
            </a:r>
          </a:p>
          <a:p>
            <a:r>
              <a:rPr lang="en-GB" altLang="en-US" sz="3400" dirty="0"/>
              <a:t>Make sure you use good quality images.</a:t>
            </a:r>
          </a:p>
          <a:p>
            <a:r>
              <a:rPr lang="en-GB" altLang="en-US" sz="3400" dirty="0"/>
              <a:t>Will there be a combination of video and still images?</a:t>
            </a:r>
          </a:p>
          <a:p>
            <a:pPr marL="0" indent="0">
              <a:buNone/>
            </a:pPr>
            <a:r>
              <a:rPr lang="en-GB" altLang="en-US" sz="3400" b="1" dirty="0"/>
              <a:t>Audio</a:t>
            </a:r>
          </a:p>
          <a:p>
            <a:r>
              <a:rPr lang="en-GB" altLang="en-US" sz="3400" dirty="0"/>
              <a:t>Record audio in small chunks for easy editing.</a:t>
            </a:r>
          </a:p>
          <a:p>
            <a:r>
              <a:rPr lang="en-GB" altLang="en-US" sz="3400" dirty="0"/>
              <a:t>Always test audio to ensure consistent quality.</a:t>
            </a:r>
          </a:p>
          <a:p>
            <a:pPr marL="473293" lvl="1" indent="0">
              <a:buNone/>
            </a:pPr>
            <a:endParaRPr lang="en-GB" altLang="en-US" sz="2900" dirty="0"/>
          </a:p>
          <a:p>
            <a:pPr marL="473293" lvl="1" indent="0">
              <a:buNone/>
            </a:pPr>
            <a:endParaRPr lang="en-GB" altLang="en-US" sz="2500" dirty="0"/>
          </a:p>
          <a:p>
            <a:pPr marL="473293" lvl="1" indent="0">
              <a:buNone/>
            </a:pPr>
            <a:endParaRPr lang="en-GB" altLang="en-US" sz="2500" dirty="0"/>
          </a:p>
          <a:p>
            <a:pPr marL="473293" lvl="1" indent="0">
              <a:buNone/>
            </a:pPr>
            <a:endParaRPr lang="en-GB" altLang="en-US" sz="2500" dirty="0"/>
          </a:p>
          <a:p>
            <a:pPr lvl="2">
              <a:buFont typeface="Wingdings" panose="05000000000000000000" pitchFamily="2" charset="2"/>
              <a:buChar char="q"/>
            </a:pPr>
            <a:endParaRPr lang="en-GB" altLang="en-US" sz="2500" dirty="0"/>
          </a:p>
          <a:p>
            <a:pPr lvl="2">
              <a:buFont typeface="Wingdings" panose="05000000000000000000" pitchFamily="2" charset="2"/>
              <a:buChar char="q"/>
            </a:pPr>
            <a:endParaRPr lang="en-GB" altLang="en-US" sz="2500" dirty="0"/>
          </a:p>
          <a:p>
            <a:pPr marL="946587" lvl="2" indent="0">
              <a:buNone/>
            </a:pPr>
            <a:endParaRPr lang="en-GB" altLang="en-US" sz="2900" dirty="0"/>
          </a:p>
          <a:p>
            <a:pPr marL="946587" lvl="2" indent="0">
              <a:buNone/>
            </a:pPr>
            <a:endParaRPr lang="en-GB" altLang="en-US" sz="2900" dirty="0"/>
          </a:p>
        </p:txBody>
      </p:sp>
      <p:sp>
        <p:nvSpPr>
          <p:cNvPr id="5" name="Slide Number Placeholder 4">
            <a:extLst>
              <a:ext uri="{FF2B5EF4-FFF2-40B4-BE49-F238E27FC236}">
                <a16:creationId xmlns:a16="http://schemas.microsoft.com/office/drawing/2014/main" id="{A009292C-31E1-4714-8ACE-3C465BF5B397}"/>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EB93866-9862-C24E-8974-64D723290854}" type="slidenum">
              <a:rPr kumimoji="0" lang="en-US" sz="1242"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42"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06D226C0-7825-F266-7061-D41F93C573AB}"/>
              </a:ext>
            </a:extLst>
          </p:cNvPr>
          <p:cNvGrpSpPr/>
          <p:nvPr/>
        </p:nvGrpSpPr>
        <p:grpSpPr>
          <a:xfrm>
            <a:off x="0" y="5880247"/>
            <a:ext cx="9944100" cy="1219053"/>
            <a:chOff x="0" y="5880247"/>
            <a:chExt cx="9944100" cy="1219053"/>
          </a:xfrm>
        </p:grpSpPr>
        <p:sp>
          <p:nvSpPr>
            <p:cNvPr id="3" name="Navy Footer Strip" descr="Footer navy">
              <a:extLst>
                <a:ext uri="{FF2B5EF4-FFF2-40B4-BE49-F238E27FC236}">
                  <a16:creationId xmlns:a16="http://schemas.microsoft.com/office/drawing/2014/main" id="{C914679C-C2FA-CAFE-CD85-16CA96EABF53}"/>
                </a:ext>
              </a:extLst>
            </p:cNvPr>
            <p:cNvSpPr/>
            <p:nvPr/>
          </p:nvSpPr>
          <p:spPr>
            <a:xfrm>
              <a:off x="0" y="6328728"/>
              <a:ext cx="9944100" cy="720947"/>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468"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Small White Logo" descr="Small WU logo">
              <a:extLst>
                <a:ext uri="{FF2B5EF4-FFF2-40B4-BE49-F238E27FC236}">
                  <a16:creationId xmlns:a16="http://schemas.microsoft.com/office/drawing/2014/main" id="{78EACB33-2CF0-91FE-6B34-8F31DE666A6C}"/>
                </a:ext>
              </a:extLst>
            </p:cNvPr>
            <p:cNvPicPr>
              <a:picLocks noChangeAspect="1"/>
            </p:cNvPicPr>
            <p:nvPr/>
          </p:nvPicPr>
          <p:blipFill>
            <a:blip r:embed="rId2"/>
            <a:stretch>
              <a:fillRect/>
            </a:stretch>
          </p:blipFill>
          <p:spPr>
            <a:xfrm>
              <a:off x="117229" y="6725338"/>
              <a:ext cx="1469344" cy="324337"/>
            </a:xfrm>
            <a:prstGeom prst="rect">
              <a:avLst/>
            </a:prstGeom>
          </p:spPr>
        </p:pic>
        <p:pic>
          <p:nvPicPr>
            <p:cNvPr id="9" name="Picture 8" descr="short pink tower">
              <a:extLst>
                <a:ext uri="{FF2B5EF4-FFF2-40B4-BE49-F238E27FC236}">
                  <a16:creationId xmlns:a16="http://schemas.microsoft.com/office/drawing/2014/main" id="{08F40504-A94A-FC81-9815-D5E2AF614AA7}"/>
                </a:ext>
              </a:extLst>
            </p:cNvPr>
            <p:cNvPicPr>
              <a:picLocks noChangeAspect="1"/>
            </p:cNvPicPr>
            <p:nvPr/>
          </p:nvPicPr>
          <p:blipFill>
            <a:blip r:embed="rId3"/>
            <a:srcRect/>
            <a:stretch/>
          </p:blipFill>
          <p:spPr>
            <a:xfrm>
              <a:off x="9496874" y="5880247"/>
              <a:ext cx="447226" cy="1219053"/>
            </a:xfrm>
            <a:prstGeom prst="rect">
              <a:avLst/>
            </a:prstGeom>
          </p:spPr>
        </p:pic>
      </p:grpSp>
    </p:spTree>
    <p:extLst>
      <p:ext uri="{BB962C8B-B14F-4D97-AF65-F5344CB8AC3E}">
        <p14:creationId xmlns:p14="http://schemas.microsoft.com/office/powerpoint/2010/main" val="4208984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81DA41-0E1E-794B-AC79-D96E236F747E}"/>
              </a:ext>
            </a:extLst>
          </p:cNvPr>
          <p:cNvSpPr>
            <a:spLocks noGrp="1"/>
          </p:cNvSpPr>
          <p:nvPr>
            <p:ph type="title"/>
          </p:nvPr>
        </p:nvSpPr>
        <p:spPr>
          <a:xfrm>
            <a:off x="858043" y="230374"/>
            <a:ext cx="8228012" cy="647700"/>
          </a:xfrm>
        </p:spPr>
        <p:txBody>
          <a:bodyPr>
            <a:normAutofit/>
          </a:bodyPr>
          <a:lstStyle/>
          <a:p>
            <a:pPr>
              <a:defRPr/>
            </a:pPr>
            <a:r>
              <a:rPr lang="en-GB" sz="4000" b="1" dirty="0">
                <a:solidFill>
                  <a:schemeClr val="accent1">
                    <a:lumMod val="50000"/>
                  </a:schemeClr>
                </a:solidFill>
                <a:latin typeface="Arial"/>
                <a:cs typeface="Arial"/>
              </a:rPr>
              <a:t>Presentation Plan</a:t>
            </a:r>
          </a:p>
        </p:txBody>
      </p:sp>
      <p:sp>
        <p:nvSpPr>
          <p:cNvPr id="7" name="Content Placeholder 2">
            <a:extLst>
              <a:ext uri="{FF2B5EF4-FFF2-40B4-BE49-F238E27FC236}">
                <a16:creationId xmlns:a16="http://schemas.microsoft.com/office/drawing/2014/main" id="{954F048B-D224-0F4B-80CA-0A2974E82644}"/>
              </a:ext>
            </a:extLst>
          </p:cNvPr>
          <p:cNvSpPr>
            <a:spLocks noGrp="1" noChangeArrowheads="1"/>
          </p:cNvSpPr>
          <p:nvPr>
            <p:ph idx="1"/>
          </p:nvPr>
        </p:nvSpPr>
        <p:spPr>
          <a:xfrm>
            <a:off x="630172" y="1466850"/>
            <a:ext cx="9032302" cy="4750058"/>
          </a:xfrm>
        </p:spPr>
        <p:txBody>
          <a:bodyPr>
            <a:normAutofit fontScale="77500" lnSpcReduction="20000"/>
          </a:bodyPr>
          <a:lstStyle/>
          <a:p>
            <a:pPr>
              <a:buFont typeface="Arial" panose="020B0604020202020204" pitchFamily="34" charset="0"/>
              <a:buChar char="•"/>
            </a:pPr>
            <a:r>
              <a:rPr lang="en-GB" altLang="en-US" sz="3000" b="1" dirty="0"/>
              <a:t>Orientation</a:t>
            </a:r>
            <a:r>
              <a:rPr lang="en-GB" altLang="en-US" sz="3000" dirty="0"/>
              <a:t>: If you are recording your video using a mobile phone, turn it on its side before you start filming so that your video is landscape, not portrait.</a:t>
            </a:r>
          </a:p>
          <a:p>
            <a:pPr>
              <a:buFont typeface="Arial" panose="020B0604020202020204" pitchFamily="34" charset="0"/>
              <a:buChar char="•"/>
            </a:pPr>
            <a:r>
              <a:rPr lang="en-GB" altLang="en-US" sz="3000" b="1" dirty="0"/>
              <a:t>Lighting</a:t>
            </a:r>
            <a:r>
              <a:rPr lang="en-GB" altLang="en-US" sz="3000" dirty="0"/>
              <a:t>: Natural light usually produces the clearest video quality, so try to face your video subject towards a window (if you are filming indoors). Just don't film with a window or light source behind them, as this will create a silhouette.</a:t>
            </a:r>
          </a:p>
          <a:p>
            <a:pPr>
              <a:buFont typeface="Arial" panose="020B0604020202020204" pitchFamily="34" charset="0"/>
              <a:buChar char="•"/>
            </a:pPr>
            <a:r>
              <a:rPr lang="en-GB" altLang="en-US" sz="3000" b="1" dirty="0"/>
              <a:t>Sound</a:t>
            </a:r>
            <a:r>
              <a:rPr lang="en-GB" altLang="en-US" sz="3000" dirty="0"/>
              <a:t>: If possible, try to find a quiet place to record your video so that you can reduce background noise that might detract from your content.</a:t>
            </a:r>
          </a:p>
          <a:p>
            <a:pPr>
              <a:buFont typeface="Arial" panose="020B0604020202020204" pitchFamily="34" charset="0"/>
              <a:buChar char="•"/>
            </a:pPr>
            <a:r>
              <a:rPr lang="en-GB" altLang="en-US" sz="3000" b="1" dirty="0"/>
              <a:t>Zoom</a:t>
            </a:r>
            <a:r>
              <a:rPr lang="en-GB" altLang="en-US" sz="3000" dirty="0"/>
              <a:t>: Try to avoid using the zoom tool whilst recording your video. If you zoom in too far, this can result in </a:t>
            </a:r>
            <a:r>
              <a:rPr lang="en-GB" altLang="en-US" sz="3000" dirty="0" err="1"/>
              <a:t>pixellation</a:t>
            </a:r>
            <a:r>
              <a:rPr lang="en-GB" altLang="en-US" sz="3000" dirty="0"/>
              <a:t> and graininess.</a:t>
            </a:r>
          </a:p>
          <a:p>
            <a:pPr>
              <a:buFont typeface="Arial" panose="020B0604020202020204" pitchFamily="34" charset="0"/>
              <a:buChar char="•"/>
            </a:pPr>
            <a:r>
              <a:rPr lang="en-GB" altLang="en-US" sz="3000" b="1" dirty="0"/>
              <a:t>Effects</a:t>
            </a:r>
            <a:r>
              <a:rPr lang="en-GB" altLang="en-US" sz="3000" dirty="0"/>
              <a:t>: Don't overuse effects such as slow motion, transitions, filters and stickers. Only include these if appropriate to your content.</a:t>
            </a:r>
          </a:p>
          <a:p>
            <a:pPr lvl="1">
              <a:buFont typeface="Wingdings" panose="05000000000000000000" pitchFamily="2" charset="2"/>
              <a:buChar char="q"/>
            </a:pPr>
            <a:endParaRPr lang="en-GB" altLang="en-US" sz="2900" dirty="0"/>
          </a:p>
          <a:p>
            <a:pPr marL="473293" lvl="1" indent="0">
              <a:buNone/>
            </a:pPr>
            <a:endParaRPr lang="en-GB" altLang="en-US" sz="2500" dirty="0"/>
          </a:p>
          <a:p>
            <a:pPr marL="473293" lvl="1" indent="0">
              <a:buNone/>
            </a:pPr>
            <a:endParaRPr lang="en-GB" altLang="en-US" sz="2500" dirty="0"/>
          </a:p>
          <a:p>
            <a:pPr marL="473293" lvl="1" indent="0">
              <a:buNone/>
            </a:pPr>
            <a:endParaRPr lang="en-GB" altLang="en-US" sz="2500" dirty="0"/>
          </a:p>
          <a:p>
            <a:pPr lvl="2">
              <a:buFont typeface="Wingdings" panose="05000000000000000000" pitchFamily="2" charset="2"/>
              <a:buChar char="q"/>
            </a:pPr>
            <a:endParaRPr lang="en-GB" altLang="en-US" sz="2500" dirty="0"/>
          </a:p>
          <a:p>
            <a:pPr lvl="2">
              <a:buFont typeface="Wingdings" panose="05000000000000000000" pitchFamily="2" charset="2"/>
              <a:buChar char="q"/>
            </a:pPr>
            <a:endParaRPr lang="en-GB" altLang="en-US" sz="2500" dirty="0"/>
          </a:p>
          <a:p>
            <a:pPr marL="946587" lvl="2" indent="0">
              <a:buNone/>
            </a:pPr>
            <a:endParaRPr lang="en-GB" altLang="en-US" sz="2900" dirty="0"/>
          </a:p>
          <a:p>
            <a:pPr marL="946587" lvl="2" indent="0">
              <a:buNone/>
            </a:pPr>
            <a:endParaRPr lang="en-GB" altLang="en-US" sz="2900" dirty="0"/>
          </a:p>
        </p:txBody>
      </p:sp>
      <p:sp>
        <p:nvSpPr>
          <p:cNvPr id="5" name="Slide Number Placeholder 4">
            <a:extLst>
              <a:ext uri="{FF2B5EF4-FFF2-40B4-BE49-F238E27FC236}">
                <a16:creationId xmlns:a16="http://schemas.microsoft.com/office/drawing/2014/main" id="{A009292C-31E1-4714-8ACE-3C465BF5B397}"/>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EB93866-9862-C24E-8974-64D723290854}" type="slidenum">
              <a:rPr kumimoji="0" lang="en-US" sz="1242"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42"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06D226C0-7825-F266-7061-D41F93C573AB}"/>
              </a:ext>
            </a:extLst>
          </p:cNvPr>
          <p:cNvGrpSpPr/>
          <p:nvPr/>
        </p:nvGrpSpPr>
        <p:grpSpPr>
          <a:xfrm>
            <a:off x="0" y="5880247"/>
            <a:ext cx="9944100" cy="1219053"/>
            <a:chOff x="0" y="5880247"/>
            <a:chExt cx="9944100" cy="1219053"/>
          </a:xfrm>
        </p:grpSpPr>
        <p:sp>
          <p:nvSpPr>
            <p:cNvPr id="3" name="Navy Footer Strip" descr="Footer navy">
              <a:extLst>
                <a:ext uri="{FF2B5EF4-FFF2-40B4-BE49-F238E27FC236}">
                  <a16:creationId xmlns:a16="http://schemas.microsoft.com/office/drawing/2014/main" id="{C914679C-C2FA-CAFE-CD85-16CA96EABF53}"/>
                </a:ext>
              </a:extLst>
            </p:cNvPr>
            <p:cNvSpPr/>
            <p:nvPr/>
          </p:nvSpPr>
          <p:spPr>
            <a:xfrm>
              <a:off x="0" y="6328728"/>
              <a:ext cx="9944100" cy="720947"/>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468"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Small White Logo" descr="Small WU logo">
              <a:extLst>
                <a:ext uri="{FF2B5EF4-FFF2-40B4-BE49-F238E27FC236}">
                  <a16:creationId xmlns:a16="http://schemas.microsoft.com/office/drawing/2014/main" id="{78EACB33-2CF0-91FE-6B34-8F31DE666A6C}"/>
                </a:ext>
              </a:extLst>
            </p:cNvPr>
            <p:cNvPicPr>
              <a:picLocks noChangeAspect="1"/>
            </p:cNvPicPr>
            <p:nvPr/>
          </p:nvPicPr>
          <p:blipFill>
            <a:blip r:embed="rId2"/>
            <a:stretch>
              <a:fillRect/>
            </a:stretch>
          </p:blipFill>
          <p:spPr>
            <a:xfrm>
              <a:off x="117229" y="6725338"/>
              <a:ext cx="1469344" cy="324337"/>
            </a:xfrm>
            <a:prstGeom prst="rect">
              <a:avLst/>
            </a:prstGeom>
          </p:spPr>
        </p:pic>
        <p:pic>
          <p:nvPicPr>
            <p:cNvPr id="9" name="Picture 8" descr="short pink tower">
              <a:extLst>
                <a:ext uri="{FF2B5EF4-FFF2-40B4-BE49-F238E27FC236}">
                  <a16:creationId xmlns:a16="http://schemas.microsoft.com/office/drawing/2014/main" id="{08F40504-A94A-FC81-9815-D5E2AF614AA7}"/>
                </a:ext>
              </a:extLst>
            </p:cNvPr>
            <p:cNvPicPr>
              <a:picLocks noChangeAspect="1"/>
            </p:cNvPicPr>
            <p:nvPr/>
          </p:nvPicPr>
          <p:blipFill>
            <a:blip r:embed="rId3"/>
            <a:srcRect/>
            <a:stretch/>
          </p:blipFill>
          <p:spPr>
            <a:xfrm>
              <a:off x="9496874" y="5880247"/>
              <a:ext cx="447226" cy="1219053"/>
            </a:xfrm>
            <a:prstGeom prst="rect">
              <a:avLst/>
            </a:prstGeom>
          </p:spPr>
        </p:pic>
      </p:grpSp>
    </p:spTree>
    <p:extLst>
      <p:ext uri="{BB962C8B-B14F-4D97-AF65-F5344CB8AC3E}">
        <p14:creationId xmlns:p14="http://schemas.microsoft.com/office/powerpoint/2010/main" val="342168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D6428D-90DA-AC12-407E-CECDB06477D0}"/>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02579FED-D345-9F7D-8225-96EC9EC11236}"/>
              </a:ext>
            </a:extLst>
          </p:cNvPr>
          <p:cNvSpPr>
            <a:spLocks noGrp="1"/>
          </p:cNvSpPr>
          <p:nvPr>
            <p:ph type="title"/>
          </p:nvPr>
        </p:nvSpPr>
        <p:spPr>
          <a:xfrm>
            <a:off x="858043" y="230374"/>
            <a:ext cx="8228012" cy="647700"/>
          </a:xfrm>
        </p:spPr>
        <p:txBody>
          <a:bodyPr>
            <a:normAutofit/>
          </a:bodyPr>
          <a:lstStyle/>
          <a:p>
            <a:pPr>
              <a:defRPr/>
            </a:pPr>
            <a:r>
              <a:rPr lang="en-GB" sz="4000" b="1" dirty="0">
                <a:solidFill>
                  <a:schemeClr val="accent1">
                    <a:lumMod val="50000"/>
                  </a:schemeClr>
                </a:solidFill>
                <a:latin typeface="Arial"/>
                <a:cs typeface="Arial"/>
              </a:rPr>
              <a:t>VLOG</a:t>
            </a:r>
          </a:p>
        </p:txBody>
      </p:sp>
      <p:sp>
        <p:nvSpPr>
          <p:cNvPr id="7" name="Content Placeholder 2">
            <a:extLst>
              <a:ext uri="{FF2B5EF4-FFF2-40B4-BE49-F238E27FC236}">
                <a16:creationId xmlns:a16="http://schemas.microsoft.com/office/drawing/2014/main" id="{81562B34-D28F-5819-947F-2604E8AE55AE}"/>
              </a:ext>
            </a:extLst>
          </p:cNvPr>
          <p:cNvSpPr>
            <a:spLocks noGrp="1" noChangeArrowheads="1"/>
          </p:cNvSpPr>
          <p:nvPr>
            <p:ph idx="1"/>
          </p:nvPr>
        </p:nvSpPr>
        <p:spPr>
          <a:xfrm>
            <a:off x="630172" y="1466850"/>
            <a:ext cx="9032302" cy="4750058"/>
          </a:xfrm>
        </p:spPr>
        <p:txBody>
          <a:bodyPr>
            <a:normAutofit/>
          </a:bodyPr>
          <a:lstStyle/>
          <a:p>
            <a:pPr marL="473293" lvl="1" indent="0" algn="ctr">
              <a:buNone/>
            </a:pPr>
            <a:endParaRPr lang="en-GB" altLang="en-US" sz="2900" dirty="0"/>
          </a:p>
          <a:p>
            <a:pPr marL="473293" lvl="1" indent="0" algn="ctr">
              <a:buNone/>
            </a:pPr>
            <a:endParaRPr lang="en-GB" altLang="en-US" sz="2900" dirty="0"/>
          </a:p>
          <a:p>
            <a:pPr marL="473293" lvl="1" indent="0" algn="ctr">
              <a:buNone/>
            </a:pPr>
            <a:endParaRPr lang="en-GB" altLang="en-US" sz="2900" dirty="0"/>
          </a:p>
          <a:p>
            <a:pPr marL="473293" lvl="1" indent="0" algn="ctr">
              <a:buNone/>
            </a:pPr>
            <a:endParaRPr lang="en-GB" altLang="en-US" sz="2900" dirty="0"/>
          </a:p>
          <a:p>
            <a:pPr marL="473293" lvl="1" indent="0" algn="ctr">
              <a:buNone/>
            </a:pPr>
            <a:r>
              <a:rPr lang="en-GB" altLang="en-US" sz="6600" b="1" dirty="0">
                <a:solidFill>
                  <a:srgbClr val="FF0000"/>
                </a:solidFill>
              </a:rPr>
              <a:t>PRACTICE!!!!!</a:t>
            </a:r>
          </a:p>
          <a:p>
            <a:pPr marL="473293" lvl="1" indent="0">
              <a:buNone/>
            </a:pPr>
            <a:endParaRPr lang="en-GB" altLang="en-US" sz="2500" dirty="0"/>
          </a:p>
          <a:p>
            <a:pPr marL="473293" lvl="1" indent="0">
              <a:buNone/>
            </a:pPr>
            <a:endParaRPr lang="en-GB" altLang="en-US" sz="2500" dirty="0"/>
          </a:p>
          <a:p>
            <a:pPr marL="473293" lvl="1" indent="0">
              <a:buNone/>
            </a:pPr>
            <a:endParaRPr lang="en-GB" altLang="en-US" sz="2500" dirty="0"/>
          </a:p>
          <a:p>
            <a:pPr lvl="2">
              <a:buFont typeface="Wingdings" panose="05000000000000000000" pitchFamily="2" charset="2"/>
              <a:buChar char="q"/>
            </a:pPr>
            <a:endParaRPr lang="en-GB" altLang="en-US" sz="2500" dirty="0"/>
          </a:p>
          <a:p>
            <a:pPr lvl="2">
              <a:buFont typeface="Wingdings" panose="05000000000000000000" pitchFamily="2" charset="2"/>
              <a:buChar char="q"/>
            </a:pPr>
            <a:endParaRPr lang="en-GB" altLang="en-US" sz="2500" dirty="0"/>
          </a:p>
          <a:p>
            <a:pPr marL="946587" lvl="2" indent="0">
              <a:buNone/>
            </a:pPr>
            <a:endParaRPr lang="en-GB" altLang="en-US" sz="2900" dirty="0"/>
          </a:p>
          <a:p>
            <a:pPr marL="946587" lvl="2" indent="0">
              <a:buNone/>
            </a:pPr>
            <a:endParaRPr lang="en-GB" altLang="en-US" sz="2900" dirty="0"/>
          </a:p>
        </p:txBody>
      </p:sp>
      <p:sp>
        <p:nvSpPr>
          <p:cNvPr id="5" name="Slide Number Placeholder 4">
            <a:extLst>
              <a:ext uri="{FF2B5EF4-FFF2-40B4-BE49-F238E27FC236}">
                <a16:creationId xmlns:a16="http://schemas.microsoft.com/office/drawing/2014/main" id="{97DB5FC0-2348-DC6F-A3D0-80C7FF9B067D}"/>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EB93866-9862-C24E-8974-64D723290854}" type="slidenum">
              <a:rPr kumimoji="0" lang="en-US" sz="1242"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42"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2" name="Group 1">
            <a:extLst>
              <a:ext uri="{FF2B5EF4-FFF2-40B4-BE49-F238E27FC236}">
                <a16:creationId xmlns:a16="http://schemas.microsoft.com/office/drawing/2014/main" id="{D2AC9898-0C5C-848B-4E23-70D416ABD042}"/>
              </a:ext>
            </a:extLst>
          </p:cNvPr>
          <p:cNvGrpSpPr/>
          <p:nvPr/>
        </p:nvGrpSpPr>
        <p:grpSpPr>
          <a:xfrm>
            <a:off x="0" y="5880247"/>
            <a:ext cx="9944100" cy="1219053"/>
            <a:chOff x="0" y="5880247"/>
            <a:chExt cx="9944100" cy="1219053"/>
          </a:xfrm>
        </p:grpSpPr>
        <p:sp>
          <p:nvSpPr>
            <p:cNvPr id="3" name="Navy Footer Strip" descr="Footer navy">
              <a:extLst>
                <a:ext uri="{FF2B5EF4-FFF2-40B4-BE49-F238E27FC236}">
                  <a16:creationId xmlns:a16="http://schemas.microsoft.com/office/drawing/2014/main" id="{F20F0F9D-D5C7-BB9D-E7FA-27D5DC81EE8B}"/>
                </a:ext>
              </a:extLst>
            </p:cNvPr>
            <p:cNvSpPr/>
            <p:nvPr/>
          </p:nvSpPr>
          <p:spPr>
            <a:xfrm>
              <a:off x="0" y="6328728"/>
              <a:ext cx="9944100" cy="720947"/>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468"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Small White Logo" descr="Small WU logo">
              <a:extLst>
                <a:ext uri="{FF2B5EF4-FFF2-40B4-BE49-F238E27FC236}">
                  <a16:creationId xmlns:a16="http://schemas.microsoft.com/office/drawing/2014/main" id="{EB9B7659-E481-D584-F7DA-21674CDB4F8F}"/>
                </a:ext>
              </a:extLst>
            </p:cNvPr>
            <p:cNvPicPr>
              <a:picLocks noChangeAspect="1"/>
            </p:cNvPicPr>
            <p:nvPr/>
          </p:nvPicPr>
          <p:blipFill>
            <a:blip r:embed="rId2"/>
            <a:stretch>
              <a:fillRect/>
            </a:stretch>
          </p:blipFill>
          <p:spPr>
            <a:xfrm>
              <a:off x="117229" y="6725338"/>
              <a:ext cx="1469344" cy="324337"/>
            </a:xfrm>
            <a:prstGeom prst="rect">
              <a:avLst/>
            </a:prstGeom>
          </p:spPr>
        </p:pic>
        <p:pic>
          <p:nvPicPr>
            <p:cNvPr id="9" name="Picture 8" descr="short pink tower">
              <a:extLst>
                <a:ext uri="{FF2B5EF4-FFF2-40B4-BE49-F238E27FC236}">
                  <a16:creationId xmlns:a16="http://schemas.microsoft.com/office/drawing/2014/main" id="{DA1716FD-377D-A262-9992-BA1917D36987}"/>
                </a:ext>
              </a:extLst>
            </p:cNvPr>
            <p:cNvPicPr>
              <a:picLocks noChangeAspect="1"/>
            </p:cNvPicPr>
            <p:nvPr/>
          </p:nvPicPr>
          <p:blipFill>
            <a:blip r:embed="rId3"/>
            <a:srcRect/>
            <a:stretch/>
          </p:blipFill>
          <p:spPr>
            <a:xfrm>
              <a:off x="9496874" y="5880247"/>
              <a:ext cx="447226" cy="1219053"/>
            </a:xfrm>
            <a:prstGeom prst="rect">
              <a:avLst/>
            </a:prstGeom>
          </p:spPr>
        </p:pic>
      </p:grpSp>
    </p:spTree>
    <p:extLst>
      <p:ext uri="{BB962C8B-B14F-4D97-AF65-F5344CB8AC3E}">
        <p14:creationId xmlns:p14="http://schemas.microsoft.com/office/powerpoint/2010/main" val="203164725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9059</TotalTime>
  <Words>680</Words>
  <Application>Microsoft Office PowerPoint</Application>
  <PresentationFormat>Custom</PresentationFormat>
  <Paragraphs>101</Paragraphs>
  <Slides>10</Slides>
  <Notes>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10</vt:i4>
      </vt:variant>
    </vt:vector>
  </HeadingPairs>
  <TitlesOfParts>
    <vt:vector size="18" baseType="lpstr">
      <vt:lpstr>Arial</vt:lpstr>
      <vt:lpstr>Calibri</vt:lpstr>
      <vt:lpstr>Calibri Light</vt:lpstr>
      <vt:lpstr>Clash Display</vt:lpstr>
      <vt:lpstr>Clash Display Medium</vt:lpstr>
      <vt:lpstr>Wingdings</vt:lpstr>
      <vt:lpstr>Office Theme</vt:lpstr>
      <vt:lpstr>1_Office Theme</vt:lpstr>
      <vt:lpstr>PowerPoint Presentation</vt:lpstr>
      <vt:lpstr>VLOG</vt:lpstr>
      <vt:lpstr>How to make a vlog</vt:lpstr>
      <vt:lpstr>Write a script</vt:lpstr>
      <vt:lpstr>Create a storyboard </vt:lpstr>
      <vt:lpstr>Storyboarding </vt:lpstr>
      <vt:lpstr>Storyboarding</vt:lpstr>
      <vt:lpstr>Presentation Plan</vt:lpstr>
      <vt:lpstr>VLOG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Lesslie Malinga</cp:lastModifiedBy>
  <cp:revision>92</cp:revision>
  <dcterms:created xsi:type="dcterms:W3CDTF">2019-08-01T12:31:19Z</dcterms:created>
  <dcterms:modified xsi:type="dcterms:W3CDTF">2025-01-25T17:38:54Z</dcterms:modified>
</cp:coreProperties>
</file>

<file path=docProps/thumbnail.jpeg>
</file>